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59" r:id="rId7"/>
    <p:sldId id="260" r:id="rId8"/>
    <p:sldId id="261" r:id="rId9"/>
    <p:sldId id="262" r:id="rId10"/>
    <p:sldId id="281" r:id="rId11"/>
    <p:sldId id="263" r:id="rId12"/>
    <p:sldId id="264" r:id="rId13"/>
    <p:sldId id="265" r:id="rId14"/>
    <p:sldId id="266" r:id="rId15"/>
    <p:sldId id="267" r:id="rId16"/>
    <p:sldId id="268" r:id="rId17"/>
    <p:sldId id="275" r:id="rId18"/>
    <p:sldId id="270" r:id="rId19"/>
    <p:sldId id="271" r:id="rId20"/>
    <p:sldId id="272" r:id="rId21"/>
    <p:sldId id="273" r:id="rId22"/>
    <p:sldId id="274" r:id="rId23"/>
    <p:sldId id="276" r:id="rId24"/>
    <p:sldId id="269" r:id="rId25"/>
    <p:sldId id="277" r:id="rId26"/>
    <p:sldId id="278"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9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BC56B-3D55-E822-EE5B-1C44081FE3FE}" v="268" dt="2026-01-07T19:28:04.820"/>
    <p1510:client id="{59E054E9-787D-78FD-1BDC-3BF7C4BDDFCA}" v="727" dt="2026-01-07T19:03:01.470"/>
    <p1510:client id="{E0841FE5-FBC7-4B57-BB82-266E90769803}" v="2" dt="2026-01-07T15:41:30.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Lafaury" userId="9a46d9f0-1b46-48ee-94ae-72e937720d61" providerId="ADAL" clId="{C8938C04-BDEC-4284-BF38-C5AA6A695F3A}"/>
    <pc:docChg chg="modSld">
      <pc:chgData name="Anne Lafaury" userId="9a46d9f0-1b46-48ee-94ae-72e937720d61" providerId="ADAL" clId="{C8938C04-BDEC-4284-BF38-C5AA6A695F3A}" dt="2026-01-07T16:48:55.437" v="5" actId="20577"/>
      <pc:docMkLst>
        <pc:docMk/>
      </pc:docMkLst>
      <pc:sldChg chg="modSp mod">
        <pc:chgData name="Anne Lafaury" userId="9a46d9f0-1b46-48ee-94ae-72e937720d61" providerId="ADAL" clId="{C8938C04-BDEC-4284-BF38-C5AA6A695F3A}" dt="2026-01-07T16:39:52.692" v="3" actId="20577"/>
        <pc:sldMkLst>
          <pc:docMk/>
          <pc:sldMk cId="3071278946" sldId="272"/>
        </pc:sldMkLst>
        <pc:spChg chg="mod">
          <ac:chgData name="Anne Lafaury" userId="9a46d9f0-1b46-48ee-94ae-72e937720d61" providerId="ADAL" clId="{C8938C04-BDEC-4284-BF38-C5AA6A695F3A}" dt="2026-01-07T16:39:52.692" v="3" actId="20577"/>
          <ac:spMkLst>
            <pc:docMk/>
            <pc:sldMk cId="3071278946" sldId="272"/>
            <ac:spMk id="8" creationId="{F1CC0A86-1C36-B4EB-967D-3249024DA441}"/>
          </ac:spMkLst>
        </pc:spChg>
      </pc:sldChg>
      <pc:sldChg chg="modSp mod">
        <pc:chgData name="Anne Lafaury" userId="9a46d9f0-1b46-48ee-94ae-72e937720d61" providerId="ADAL" clId="{C8938C04-BDEC-4284-BF38-C5AA6A695F3A}" dt="2026-01-07T16:48:55.437" v="5" actId="20577"/>
        <pc:sldMkLst>
          <pc:docMk/>
          <pc:sldMk cId="1437359257" sldId="274"/>
        </pc:sldMkLst>
        <pc:spChg chg="mod">
          <ac:chgData name="Anne Lafaury" userId="9a46d9f0-1b46-48ee-94ae-72e937720d61" providerId="ADAL" clId="{C8938C04-BDEC-4284-BF38-C5AA6A695F3A}" dt="2026-01-07T16:48:55.437" v="5" actId="20577"/>
          <ac:spMkLst>
            <pc:docMk/>
            <pc:sldMk cId="1437359257" sldId="274"/>
            <ac:spMk id="4" creationId="{0847AE4A-1834-170C-D28C-936FAE61ADE1}"/>
          </ac:spMkLst>
        </pc:spChg>
      </pc:sldChg>
    </pc:docChg>
  </pc:docChgLst>
  <pc:docChgLst>
    <pc:chgData name="Anne Lafaury" userId="S::anne.lafaury@emc-mec.ca::9a46d9f0-1b46-48ee-94ae-72e937720d61" providerId="AD" clId="Web-{59E054E9-787D-78FD-1BDC-3BF7C4BDDFCA}"/>
    <pc:docChg chg="addSld delSld modSld">
      <pc:chgData name="Anne Lafaury" userId="S::anne.lafaury@emc-mec.ca::9a46d9f0-1b46-48ee-94ae-72e937720d61" providerId="AD" clId="Web-{59E054E9-787D-78FD-1BDC-3BF7C4BDDFCA}" dt="2026-01-07T19:03:01.454" v="712" actId="20577"/>
      <pc:docMkLst>
        <pc:docMk/>
      </pc:docMkLst>
      <pc:sldChg chg="modSp">
        <pc:chgData name="Anne Lafaury" userId="S::anne.lafaury@emc-mec.ca::9a46d9f0-1b46-48ee-94ae-72e937720d61" providerId="AD" clId="Web-{59E054E9-787D-78FD-1BDC-3BF7C4BDDFCA}" dt="2026-01-07T18:56:09.610" v="545" actId="20577"/>
        <pc:sldMkLst>
          <pc:docMk/>
          <pc:sldMk cId="3061203787" sldId="256"/>
        </pc:sldMkLst>
        <pc:spChg chg="mod">
          <ac:chgData name="Anne Lafaury" userId="S::anne.lafaury@emc-mec.ca::9a46d9f0-1b46-48ee-94ae-72e937720d61" providerId="AD" clId="Web-{59E054E9-787D-78FD-1BDC-3BF7C4BDDFCA}" dt="2026-01-07T18:56:09.610" v="545" actId="20577"/>
          <ac:spMkLst>
            <pc:docMk/>
            <pc:sldMk cId="3061203787" sldId="256"/>
            <ac:spMk id="4" creationId="{31349D42-5B98-919E-C07F-A61A432029E3}"/>
          </ac:spMkLst>
        </pc:spChg>
        <pc:spChg chg="mod">
          <ac:chgData name="Anne Lafaury" userId="S::anne.lafaury@emc-mec.ca::9a46d9f0-1b46-48ee-94ae-72e937720d61" providerId="AD" clId="Web-{59E054E9-787D-78FD-1BDC-3BF7C4BDDFCA}" dt="2026-01-07T18:56:04.329" v="544" actId="20577"/>
          <ac:spMkLst>
            <pc:docMk/>
            <pc:sldMk cId="3061203787" sldId="256"/>
            <ac:spMk id="5" creationId="{3F34095C-0A7C-340B-1C3A-783A4EFD1074}"/>
          </ac:spMkLst>
        </pc:spChg>
      </pc:sldChg>
      <pc:sldChg chg="modSp">
        <pc:chgData name="Anne Lafaury" userId="S::anne.lafaury@emc-mec.ca::9a46d9f0-1b46-48ee-94ae-72e937720d61" providerId="AD" clId="Web-{59E054E9-787D-78FD-1BDC-3BF7C4BDDFCA}" dt="2026-01-07T18:55:57.157" v="543" actId="20577"/>
        <pc:sldMkLst>
          <pc:docMk/>
          <pc:sldMk cId="3665796912" sldId="258"/>
        </pc:sldMkLst>
        <pc:spChg chg="mod">
          <ac:chgData name="Anne Lafaury" userId="S::anne.lafaury@emc-mec.ca::9a46d9f0-1b46-48ee-94ae-72e937720d61" providerId="AD" clId="Web-{59E054E9-787D-78FD-1BDC-3BF7C4BDDFCA}" dt="2026-01-07T18:55:57.157" v="543" actId="20577"/>
          <ac:spMkLst>
            <pc:docMk/>
            <pc:sldMk cId="3665796912" sldId="258"/>
            <ac:spMk id="2" creationId="{7DDB2617-B3BA-6ED3-AB0E-145BD5B6B88E}"/>
          </ac:spMkLst>
        </pc:spChg>
      </pc:sldChg>
      <pc:sldChg chg="modSp">
        <pc:chgData name="Anne Lafaury" userId="S::anne.lafaury@emc-mec.ca::9a46d9f0-1b46-48ee-94ae-72e937720d61" providerId="AD" clId="Web-{59E054E9-787D-78FD-1BDC-3BF7C4BDDFCA}" dt="2026-01-07T18:56:15.704" v="546" actId="20577"/>
        <pc:sldMkLst>
          <pc:docMk/>
          <pc:sldMk cId="3431047348" sldId="259"/>
        </pc:sldMkLst>
        <pc:spChg chg="mod">
          <ac:chgData name="Anne Lafaury" userId="S::anne.lafaury@emc-mec.ca::9a46d9f0-1b46-48ee-94ae-72e937720d61" providerId="AD" clId="Web-{59E054E9-787D-78FD-1BDC-3BF7C4BDDFCA}" dt="2026-01-07T18:56:15.704" v="546" actId="20577"/>
          <ac:spMkLst>
            <pc:docMk/>
            <pc:sldMk cId="3431047348" sldId="259"/>
            <ac:spMk id="2" creationId="{6CD66C38-CF01-4B54-4A3D-6B1B2A6E57DF}"/>
          </ac:spMkLst>
        </pc:spChg>
      </pc:sldChg>
      <pc:sldChg chg="modSp">
        <pc:chgData name="Anne Lafaury" userId="S::anne.lafaury@emc-mec.ca::9a46d9f0-1b46-48ee-94ae-72e937720d61" providerId="AD" clId="Web-{59E054E9-787D-78FD-1BDC-3BF7C4BDDFCA}" dt="2026-01-07T18:56:23.204" v="548" actId="20577"/>
        <pc:sldMkLst>
          <pc:docMk/>
          <pc:sldMk cId="1973019594" sldId="260"/>
        </pc:sldMkLst>
        <pc:spChg chg="mod">
          <ac:chgData name="Anne Lafaury" userId="S::anne.lafaury@emc-mec.ca::9a46d9f0-1b46-48ee-94ae-72e937720d61" providerId="AD" clId="Web-{59E054E9-787D-78FD-1BDC-3BF7C4BDDFCA}" dt="2026-01-07T18:56:23.204" v="548" actId="20577"/>
          <ac:spMkLst>
            <pc:docMk/>
            <pc:sldMk cId="1973019594" sldId="260"/>
            <ac:spMk id="2" creationId="{E9B78F74-874D-845B-0014-01AB4445A31E}"/>
          </ac:spMkLst>
        </pc:spChg>
      </pc:sldChg>
      <pc:sldChg chg="modSp">
        <pc:chgData name="Anne Lafaury" userId="S::anne.lafaury@emc-mec.ca::9a46d9f0-1b46-48ee-94ae-72e937720d61" providerId="AD" clId="Web-{59E054E9-787D-78FD-1BDC-3BF7C4BDDFCA}" dt="2026-01-07T18:56:33.892" v="550" actId="20577"/>
        <pc:sldMkLst>
          <pc:docMk/>
          <pc:sldMk cId="631273189" sldId="261"/>
        </pc:sldMkLst>
        <pc:spChg chg="mod">
          <ac:chgData name="Anne Lafaury" userId="S::anne.lafaury@emc-mec.ca::9a46d9f0-1b46-48ee-94ae-72e937720d61" providerId="AD" clId="Web-{59E054E9-787D-78FD-1BDC-3BF7C4BDDFCA}" dt="2026-01-07T18:56:33.892" v="550" actId="20577"/>
          <ac:spMkLst>
            <pc:docMk/>
            <pc:sldMk cId="631273189" sldId="261"/>
            <ac:spMk id="2" creationId="{DE2BBB1A-D923-6EF2-6A44-8164E88ABCA9}"/>
          </ac:spMkLst>
        </pc:spChg>
        <pc:spChg chg="mod">
          <ac:chgData name="Anne Lafaury" userId="S::anne.lafaury@emc-mec.ca::9a46d9f0-1b46-48ee-94ae-72e937720d61" providerId="AD" clId="Web-{59E054E9-787D-78FD-1BDC-3BF7C4BDDFCA}" dt="2026-01-07T18:56:29.736" v="549" actId="20577"/>
          <ac:spMkLst>
            <pc:docMk/>
            <pc:sldMk cId="631273189" sldId="261"/>
            <ac:spMk id="3" creationId="{32D6BA09-40DB-69B9-EC73-0FA7BEE4FEAD}"/>
          </ac:spMkLst>
        </pc:spChg>
      </pc:sldChg>
      <pc:sldChg chg="modSp">
        <pc:chgData name="Anne Lafaury" userId="S::anne.lafaury@emc-mec.ca::9a46d9f0-1b46-48ee-94ae-72e937720d61" providerId="AD" clId="Web-{59E054E9-787D-78FD-1BDC-3BF7C4BDDFCA}" dt="2026-01-07T18:56:46.251" v="552" actId="20577"/>
        <pc:sldMkLst>
          <pc:docMk/>
          <pc:sldMk cId="2748975774" sldId="262"/>
        </pc:sldMkLst>
        <pc:spChg chg="mod">
          <ac:chgData name="Anne Lafaury" userId="S::anne.lafaury@emc-mec.ca::9a46d9f0-1b46-48ee-94ae-72e937720d61" providerId="AD" clId="Web-{59E054E9-787D-78FD-1BDC-3BF7C4BDDFCA}" dt="2026-01-07T18:56:46.251" v="552" actId="20577"/>
          <ac:spMkLst>
            <pc:docMk/>
            <pc:sldMk cId="2748975774" sldId="262"/>
            <ac:spMk id="2" creationId="{745E674F-CCEE-78B5-BEE0-AC388ADFE9C7}"/>
          </ac:spMkLst>
        </pc:spChg>
        <pc:spChg chg="mod">
          <ac:chgData name="Anne Lafaury" userId="S::anne.lafaury@emc-mec.ca::9a46d9f0-1b46-48ee-94ae-72e937720d61" providerId="AD" clId="Web-{59E054E9-787D-78FD-1BDC-3BF7C4BDDFCA}" dt="2026-01-07T18:56:41.564" v="551" actId="20577"/>
          <ac:spMkLst>
            <pc:docMk/>
            <pc:sldMk cId="2748975774" sldId="262"/>
            <ac:spMk id="3" creationId="{C8C6B0E6-84C7-B93A-BB61-46E016B12063}"/>
          </ac:spMkLst>
        </pc:spChg>
      </pc:sldChg>
      <pc:sldChg chg="delSp modSp">
        <pc:chgData name="Anne Lafaury" userId="S::anne.lafaury@emc-mec.ca::9a46d9f0-1b46-48ee-94ae-72e937720d61" providerId="AD" clId="Web-{59E054E9-787D-78FD-1BDC-3BF7C4BDDFCA}" dt="2026-01-07T18:57:33.158" v="570"/>
        <pc:sldMkLst>
          <pc:docMk/>
          <pc:sldMk cId="2728720171" sldId="263"/>
        </pc:sldMkLst>
        <pc:spChg chg="mod">
          <ac:chgData name="Anne Lafaury" userId="S::anne.lafaury@emc-mec.ca::9a46d9f0-1b46-48ee-94ae-72e937720d61" providerId="AD" clId="Web-{59E054E9-787D-78FD-1BDC-3BF7C4BDDFCA}" dt="2026-01-07T18:57:31.861" v="569" actId="20577"/>
          <ac:spMkLst>
            <pc:docMk/>
            <pc:sldMk cId="2728720171" sldId="263"/>
            <ac:spMk id="2" creationId="{D337A636-84DF-D6CE-E0B0-90FC5D11512C}"/>
          </ac:spMkLst>
        </pc:spChg>
        <pc:spChg chg="del">
          <ac:chgData name="Anne Lafaury" userId="S::anne.lafaury@emc-mec.ca::9a46d9f0-1b46-48ee-94ae-72e937720d61" providerId="AD" clId="Web-{59E054E9-787D-78FD-1BDC-3BF7C4BDDFCA}" dt="2026-01-07T18:57:33.158" v="570"/>
          <ac:spMkLst>
            <pc:docMk/>
            <pc:sldMk cId="2728720171" sldId="263"/>
            <ac:spMk id="3" creationId="{2B2B22D6-AEE4-E776-084B-A9D8FF48AF0C}"/>
          </ac:spMkLst>
        </pc:spChg>
      </pc:sldChg>
      <pc:sldChg chg="modSp">
        <pc:chgData name="Anne Lafaury" userId="S::anne.lafaury@emc-mec.ca::9a46d9f0-1b46-48ee-94ae-72e937720d61" providerId="AD" clId="Web-{59E054E9-787D-78FD-1BDC-3BF7C4BDDFCA}" dt="2026-01-07T18:57:39.439" v="571" actId="20577"/>
        <pc:sldMkLst>
          <pc:docMk/>
          <pc:sldMk cId="4023033044" sldId="264"/>
        </pc:sldMkLst>
        <pc:spChg chg="mod">
          <ac:chgData name="Anne Lafaury" userId="S::anne.lafaury@emc-mec.ca::9a46d9f0-1b46-48ee-94ae-72e937720d61" providerId="AD" clId="Web-{59E054E9-787D-78FD-1BDC-3BF7C4BDDFCA}" dt="2026-01-07T18:57:39.439" v="571" actId="20577"/>
          <ac:spMkLst>
            <pc:docMk/>
            <pc:sldMk cId="4023033044" sldId="264"/>
            <ac:spMk id="2" creationId="{34342238-1A9B-01B5-9894-9EFFB09B552F}"/>
          </ac:spMkLst>
        </pc:spChg>
      </pc:sldChg>
      <pc:sldChg chg="modSp">
        <pc:chgData name="Anne Lafaury" userId="S::anne.lafaury@emc-mec.ca::9a46d9f0-1b46-48ee-94ae-72e937720d61" providerId="AD" clId="Web-{59E054E9-787D-78FD-1BDC-3BF7C4BDDFCA}" dt="2026-01-07T18:58:22.862" v="596" actId="20577"/>
        <pc:sldMkLst>
          <pc:docMk/>
          <pc:sldMk cId="2423513598" sldId="265"/>
        </pc:sldMkLst>
        <pc:spChg chg="mod">
          <ac:chgData name="Anne Lafaury" userId="S::anne.lafaury@emc-mec.ca::9a46d9f0-1b46-48ee-94ae-72e937720d61" providerId="AD" clId="Web-{59E054E9-787D-78FD-1BDC-3BF7C4BDDFCA}" dt="2026-01-07T18:57:57.377" v="587" actId="20577"/>
          <ac:spMkLst>
            <pc:docMk/>
            <pc:sldMk cId="2423513598" sldId="265"/>
            <ac:spMk id="2" creationId="{41D4ED3C-0633-0956-5829-4C5A42C77556}"/>
          </ac:spMkLst>
        </pc:spChg>
        <pc:spChg chg="mod">
          <ac:chgData name="Anne Lafaury" userId="S::anne.lafaury@emc-mec.ca::9a46d9f0-1b46-48ee-94ae-72e937720d61" providerId="AD" clId="Web-{59E054E9-787D-78FD-1BDC-3BF7C4BDDFCA}" dt="2026-01-07T18:58:22.862" v="596" actId="20577"/>
          <ac:spMkLst>
            <pc:docMk/>
            <pc:sldMk cId="2423513598" sldId="265"/>
            <ac:spMk id="3" creationId="{78160FA6-87A8-6682-E8E4-97571E938D7F}"/>
          </ac:spMkLst>
        </pc:spChg>
        <pc:spChg chg="mod">
          <ac:chgData name="Anne Lafaury" userId="S::anne.lafaury@emc-mec.ca::9a46d9f0-1b46-48ee-94ae-72e937720d61" providerId="AD" clId="Web-{59E054E9-787D-78FD-1BDC-3BF7C4BDDFCA}" dt="2026-01-07T18:58:10.377" v="591" actId="20577"/>
          <ac:spMkLst>
            <pc:docMk/>
            <pc:sldMk cId="2423513598" sldId="265"/>
            <ac:spMk id="7" creationId="{271ADF78-648F-E075-B546-1D5D62675336}"/>
          </ac:spMkLst>
        </pc:spChg>
        <pc:spChg chg="mod">
          <ac:chgData name="Anne Lafaury" userId="S::anne.lafaury@emc-mec.ca::9a46d9f0-1b46-48ee-94ae-72e937720d61" providerId="AD" clId="Web-{59E054E9-787D-78FD-1BDC-3BF7C4BDDFCA}" dt="2026-01-07T18:58:15.002" v="593" actId="20577"/>
          <ac:spMkLst>
            <pc:docMk/>
            <pc:sldMk cId="2423513598" sldId="265"/>
            <ac:spMk id="9" creationId="{29D27ADC-8BA1-AD64-48AB-91B1235C93B7}"/>
          </ac:spMkLst>
        </pc:spChg>
      </pc:sldChg>
      <pc:sldChg chg="modSp">
        <pc:chgData name="Anne Lafaury" userId="S::anne.lafaury@emc-mec.ca::9a46d9f0-1b46-48ee-94ae-72e937720d61" providerId="AD" clId="Web-{59E054E9-787D-78FD-1BDC-3BF7C4BDDFCA}" dt="2026-01-07T18:58:33.268" v="598" actId="20577"/>
        <pc:sldMkLst>
          <pc:docMk/>
          <pc:sldMk cId="881613313" sldId="266"/>
        </pc:sldMkLst>
        <pc:spChg chg="mod">
          <ac:chgData name="Anne Lafaury" userId="S::anne.lafaury@emc-mec.ca::9a46d9f0-1b46-48ee-94ae-72e937720d61" providerId="AD" clId="Web-{59E054E9-787D-78FD-1BDC-3BF7C4BDDFCA}" dt="2026-01-07T18:58:33.268" v="598" actId="20577"/>
          <ac:spMkLst>
            <pc:docMk/>
            <pc:sldMk cId="881613313" sldId="266"/>
            <ac:spMk id="2" creationId="{9FF3B4B8-6EED-B5A2-B57D-E7742848AD32}"/>
          </ac:spMkLst>
        </pc:spChg>
      </pc:sldChg>
      <pc:sldChg chg="modSp">
        <pc:chgData name="Anne Lafaury" userId="S::anne.lafaury@emc-mec.ca::9a46d9f0-1b46-48ee-94ae-72e937720d61" providerId="AD" clId="Web-{59E054E9-787D-78FD-1BDC-3BF7C4BDDFCA}" dt="2026-01-07T18:58:54.846" v="604" actId="20577"/>
        <pc:sldMkLst>
          <pc:docMk/>
          <pc:sldMk cId="563244138" sldId="267"/>
        </pc:sldMkLst>
        <pc:spChg chg="mod">
          <ac:chgData name="Anne Lafaury" userId="S::anne.lafaury@emc-mec.ca::9a46d9f0-1b46-48ee-94ae-72e937720d61" providerId="AD" clId="Web-{59E054E9-787D-78FD-1BDC-3BF7C4BDDFCA}" dt="2026-01-07T18:58:54.846" v="604" actId="20577"/>
          <ac:spMkLst>
            <pc:docMk/>
            <pc:sldMk cId="563244138" sldId="267"/>
            <ac:spMk id="2" creationId="{5F2C8C5D-8D9F-D875-F313-49EF2DD47DD0}"/>
          </ac:spMkLst>
        </pc:spChg>
        <pc:spChg chg="mod">
          <ac:chgData name="Anne Lafaury" userId="S::anne.lafaury@emc-mec.ca::9a46d9f0-1b46-48ee-94ae-72e937720d61" providerId="AD" clId="Web-{59E054E9-787D-78FD-1BDC-3BF7C4BDDFCA}" dt="2026-01-07T18:58:44.190" v="602" actId="20577"/>
          <ac:spMkLst>
            <pc:docMk/>
            <pc:sldMk cId="563244138" sldId="267"/>
            <ac:spMk id="3" creationId="{805149A2-3277-5955-A212-C26D1A2E4717}"/>
          </ac:spMkLst>
        </pc:spChg>
      </pc:sldChg>
      <pc:sldChg chg="modSp">
        <pc:chgData name="Anne Lafaury" userId="S::anne.lafaury@emc-mec.ca::9a46d9f0-1b46-48ee-94ae-72e937720d61" providerId="AD" clId="Web-{59E054E9-787D-78FD-1BDC-3BF7C4BDDFCA}" dt="2026-01-07T18:59:06.346" v="606" actId="20577"/>
        <pc:sldMkLst>
          <pc:docMk/>
          <pc:sldMk cId="3858131015" sldId="268"/>
        </pc:sldMkLst>
        <pc:spChg chg="mod">
          <ac:chgData name="Anne Lafaury" userId="S::anne.lafaury@emc-mec.ca::9a46d9f0-1b46-48ee-94ae-72e937720d61" providerId="AD" clId="Web-{59E054E9-787D-78FD-1BDC-3BF7C4BDDFCA}" dt="2026-01-07T18:59:06.346" v="606" actId="20577"/>
          <ac:spMkLst>
            <pc:docMk/>
            <pc:sldMk cId="3858131015" sldId="268"/>
            <ac:spMk id="2" creationId="{5F7B22CD-D7FD-D7BF-2711-F037F47B5110}"/>
          </ac:spMkLst>
        </pc:spChg>
      </pc:sldChg>
      <pc:sldChg chg="modSp">
        <pc:chgData name="Anne Lafaury" userId="S::anne.lafaury@emc-mec.ca::9a46d9f0-1b46-48ee-94ae-72e937720d61" providerId="AD" clId="Web-{59E054E9-787D-78FD-1BDC-3BF7C4BDDFCA}" dt="2026-01-07T19:02:40.672" v="704" actId="20577"/>
        <pc:sldMkLst>
          <pc:docMk/>
          <pc:sldMk cId="2252568476" sldId="269"/>
        </pc:sldMkLst>
        <pc:spChg chg="mod">
          <ac:chgData name="Anne Lafaury" userId="S::anne.lafaury@emc-mec.ca::9a46d9f0-1b46-48ee-94ae-72e937720d61" providerId="AD" clId="Web-{59E054E9-787D-78FD-1BDC-3BF7C4BDDFCA}" dt="2026-01-07T19:02:28.187" v="699" actId="20577"/>
          <ac:spMkLst>
            <pc:docMk/>
            <pc:sldMk cId="2252568476" sldId="269"/>
            <ac:spMk id="2" creationId="{9B124B25-493F-112A-797A-30481C8C6406}"/>
          </ac:spMkLst>
        </pc:spChg>
        <pc:spChg chg="mod">
          <ac:chgData name="Anne Lafaury" userId="S::anne.lafaury@emc-mec.ca::9a46d9f0-1b46-48ee-94ae-72e937720d61" providerId="AD" clId="Web-{59E054E9-787D-78FD-1BDC-3BF7C4BDDFCA}" dt="2026-01-07T19:02:40.672" v="704" actId="20577"/>
          <ac:spMkLst>
            <pc:docMk/>
            <pc:sldMk cId="2252568476" sldId="269"/>
            <ac:spMk id="3" creationId="{CCAAD8AF-9705-CB3F-89C3-73EB9D278FEB}"/>
          </ac:spMkLst>
        </pc:spChg>
        <pc:spChg chg="mod">
          <ac:chgData name="Anne Lafaury" userId="S::anne.lafaury@emc-mec.ca::9a46d9f0-1b46-48ee-94ae-72e937720d61" providerId="AD" clId="Web-{59E054E9-787D-78FD-1BDC-3BF7C4BDDFCA}" dt="2026-01-07T19:02:36" v="702" actId="20577"/>
          <ac:spMkLst>
            <pc:docMk/>
            <pc:sldMk cId="2252568476" sldId="269"/>
            <ac:spMk id="4" creationId="{97292911-E01D-A41B-B2B7-21199743EDA1}"/>
          </ac:spMkLst>
        </pc:spChg>
      </pc:sldChg>
      <pc:sldChg chg="modSp">
        <pc:chgData name="Anne Lafaury" userId="S::anne.lafaury@emc-mec.ca::9a46d9f0-1b46-48ee-94ae-72e937720d61" providerId="AD" clId="Web-{59E054E9-787D-78FD-1BDC-3BF7C4BDDFCA}" dt="2026-01-07T19:00:13.413" v="652" actId="20577"/>
        <pc:sldMkLst>
          <pc:docMk/>
          <pc:sldMk cId="2634778057" sldId="270"/>
        </pc:sldMkLst>
        <pc:spChg chg="mod">
          <ac:chgData name="Anne Lafaury" userId="S::anne.lafaury@emc-mec.ca::9a46d9f0-1b46-48ee-94ae-72e937720d61" providerId="AD" clId="Web-{59E054E9-787D-78FD-1BDC-3BF7C4BDDFCA}" dt="2026-01-07T18:59:43.145" v="645" actId="20577"/>
          <ac:spMkLst>
            <pc:docMk/>
            <pc:sldMk cId="2634778057" sldId="270"/>
            <ac:spMk id="2" creationId="{C5F42A30-FAD5-C44E-0ED6-114C2AFB1F11}"/>
          </ac:spMkLst>
        </pc:spChg>
        <pc:spChg chg="mod">
          <ac:chgData name="Anne Lafaury" userId="S::anne.lafaury@emc-mec.ca::9a46d9f0-1b46-48ee-94ae-72e937720d61" providerId="AD" clId="Web-{59E054E9-787D-78FD-1BDC-3BF7C4BDDFCA}" dt="2026-01-07T18:59:48.083" v="647" actId="20577"/>
          <ac:spMkLst>
            <pc:docMk/>
            <pc:sldMk cId="2634778057" sldId="270"/>
            <ac:spMk id="3" creationId="{FFA61E1E-651D-EF17-2EF4-5A69FA59888C}"/>
          </ac:spMkLst>
        </pc:spChg>
        <pc:spChg chg="mod">
          <ac:chgData name="Anne Lafaury" userId="S::anne.lafaury@emc-mec.ca::9a46d9f0-1b46-48ee-94ae-72e937720d61" providerId="AD" clId="Web-{59E054E9-787D-78FD-1BDC-3BF7C4BDDFCA}" dt="2026-01-07T19:00:13.413" v="652" actId="20577"/>
          <ac:spMkLst>
            <pc:docMk/>
            <pc:sldMk cId="2634778057" sldId="270"/>
            <ac:spMk id="4" creationId="{C6B3BF16-34AB-756B-7BF6-74422C71093B}"/>
          </ac:spMkLst>
        </pc:spChg>
      </pc:sldChg>
      <pc:sldChg chg="modSp">
        <pc:chgData name="Anne Lafaury" userId="S::anne.lafaury@emc-mec.ca::9a46d9f0-1b46-48ee-94ae-72e937720d61" providerId="AD" clId="Web-{59E054E9-787D-78FD-1BDC-3BF7C4BDDFCA}" dt="2026-01-07T19:00:57.838" v="668" actId="20577"/>
        <pc:sldMkLst>
          <pc:docMk/>
          <pc:sldMk cId="1766353987" sldId="271"/>
        </pc:sldMkLst>
        <pc:spChg chg="mod">
          <ac:chgData name="Anne Lafaury" userId="S::anne.lafaury@emc-mec.ca::9a46d9f0-1b46-48ee-94ae-72e937720d61" providerId="AD" clId="Web-{59E054E9-787D-78FD-1BDC-3BF7C4BDDFCA}" dt="2026-01-07T19:00:41.181" v="664" actId="20577"/>
          <ac:spMkLst>
            <pc:docMk/>
            <pc:sldMk cId="1766353987" sldId="271"/>
            <ac:spMk id="3" creationId="{0C7BA54A-E239-024B-CCA9-AB320732CDF2}"/>
          </ac:spMkLst>
        </pc:spChg>
        <pc:spChg chg="mod">
          <ac:chgData name="Anne Lafaury" userId="S::anne.lafaury@emc-mec.ca::9a46d9f0-1b46-48ee-94ae-72e937720d61" providerId="AD" clId="Web-{59E054E9-787D-78FD-1BDC-3BF7C4BDDFCA}" dt="2026-01-07T19:00:57.838" v="668" actId="20577"/>
          <ac:spMkLst>
            <pc:docMk/>
            <pc:sldMk cId="1766353987" sldId="271"/>
            <ac:spMk id="4" creationId="{CEBA17FF-F132-535C-439B-7C2A30A19DFE}"/>
          </ac:spMkLst>
        </pc:spChg>
      </pc:sldChg>
      <pc:sldChg chg="modSp">
        <pc:chgData name="Anne Lafaury" userId="S::anne.lafaury@emc-mec.ca::9a46d9f0-1b46-48ee-94ae-72e937720d61" providerId="AD" clId="Web-{59E054E9-787D-78FD-1BDC-3BF7C4BDDFCA}" dt="2026-01-07T19:01:22.309" v="676" actId="20577"/>
        <pc:sldMkLst>
          <pc:docMk/>
          <pc:sldMk cId="3071278946" sldId="272"/>
        </pc:sldMkLst>
        <pc:spChg chg="mod">
          <ac:chgData name="Anne Lafaury" userId="S::anne.lafaury@emc-mec.ca::9a46d9f0-1b46-48ee-94ae-72e937720d61" providerId="AD" clId="Web-{59E054E9-787D-78FD-1BDC-3BF7C4BDDFCA}" dt="2026-01-07T19:01:07.386" v="670" actId="20577"/>
          <ac:spMkLst>
            <pc:docMk/>
            <pc:sldMk cId="3071278946" sldId="272"/>
            <ac:spMk id="2" creationId="{4453C24B-87AD-1C95-7390-394F781996DF}"/>
          </ac:spMkLst>
        </pc:spChg>
        <pc:spChg chg="mod">
          <ac:chgData name="Anne Lafaury" userId="S::anne.lafaury@emc-mec.ca::9a46d9f0-1b46-48ee-94ae-72e937720d61" providerId="AD" clId="Web-{59E054E9-787D-78FD-1BDC-3BF7C4BDDFCA}" dt="2026-01-07T19:01:21.168" v="675" actId="20577"/>
          <ac:spMkLst>
            <pc:docMk/>
            <pc:sldMk cId="3071278946" sldId="272"/>
            <ac:spMk id="7" creationId="{883C0BC9-13B3-66BC-1074-57C576B87BDD}"/>
          </ac:spMkLst>
        </pc:spChg>
        <pc:spChg chg="mod">
          <ac:chgData name="Anne Lafaury" userId="S::anne.lafaury@emc-mec.ca::9a46d9f0-1b46-48ee-94ae-72e937720d61" providerId="AD" clId="Web-{59E054E9-787D-78FD-1BDC-3BF7C4BDDFCA}" dt="2026-01-07T19:01:22.309" v="676" actId="20577"/>
          <ac:spMkLst>
            <pc:docMk/>
            <pc:sldMk cId="3071278946" sldId="272"/>
            <ac:spMk id="8" creationId="{F1CC0A86-1C36-B4EB-967D-3249024DA441}"/>
          </ac:spMkLst>
        </pc:spChg>
      </pc:sldChg>
      <pc:sldChg chg="modSp">
        <pc:chgData name="Anne Lafaury" userId="S::anne.lafaury@emc-mec.ca::9a46d9f0-1b46-48ee-94ae-72e937720d61" providerId="AD" clId="Web-{59E054E9-787D-78FD-1BDC-3BF7C4BDDFCA}" dt="2026-01-07T19:01:39.810" v="682" actId="20577"/>
        <pc:sldMkLst>
          <pc:docMk/>
          <pc:sldMk cId="2226559501" sldId="273"/>
        </pc:sldMkLst>
        <pc:spChg chg="mod">
          <ac:chgData name="Anne Lafaury" userId="S::anne.lafaury@emc-mec.ca::9a46d9f0-1b46-48ee-94ae-72e937720d61" providerId="AD" clId="Web-{59E054E9-787D-78FD-1BDC-3BF7C4BDDFCA}" dt="2026-01-07T19:01:39.810" v="682" actId="20577"/>
          <ac:spMkLst>
            <pc:docMk/>
            <pc:sldMk cId="2226559501" sldId="273"/>
            <ac:spMk id="2" creationId="{A2D14DAF-B3B6-0DD7-2EC6-AEEE8EA79489}"/>
          </ac:spMkLst>
        </pc:spChg>
        <pc:spChg chg="mod">
          <ac:chgData name="Anne Lafaury" userId="S::anne.lafaury@emc-mec.ca::9a46d9f0-1b46-48ee-94ae-72e937720d61" providerId="AD" clId="Web-{59E054E9-787D-78FD-1BDC-3BF7C4BDDFCA}" dt="2026-01-07T19:01:36.669" v="681" actId="20577"/>
          <ac:spMkLst>
            <pc:docMk/>
            <pc:sldMk cId="2226559501" sldId="273"/>
            <ac:spMk id="3" creationId="{C342119C-13EE-6A30-3C74-80859266F4EC}"/>
          </ac:spMkLst>
        </pc:spChg>
        <pc:spChg chg="mod">
          <ac:chgData name="Anne Lafaury" userId="S::anne.lafaury@emc-mec.ca::9a46d9f0-1b46-48ee-94ae-72e937720d61" providerId="AD" clId="Web-{59E054E9-787D-78FD-1BDC-3BF7C4BDDFCA}" dt="2026-01-07T19:01:31.887" v="679" actId="20577"/>
          <ac:spMkLst>
            <pc:docMk/>
            <pc:sldMk cId="2226559501" sldId="273"/>
            <ac:spMk id="4" creationId="{A16C5EA1-7DED-8FA5-9C16-ABF182AE3D8A}"/>
          </ac:spMkLst>
        </pc:spChg>
      </pc:sldChg>
      <pc:sldChg chg="modSp">
        <pc:chgData name="Anne Lafaury" userId="S::anne.lafaury@emc-mec.ca::9a46d9f0-1b46-48ee-94ae-72e937720d61" providerId="AD" clId="Web-{59E054E9-787D-78FD-1BDC-3BF7C4BDDFCA}" dt="2026-01-07T19:02:03.217" v="690" actId="20577"/>
        <pc:sldMkLst>
          <pc:docMk/>
          <pc:sldMk cId="1437359257" sldId="274"/>
        </pc:sldMkLst>
        <pc:spChg chg="mod">
          <ac:chgData name="Anne Lafaury" userId="S::anne.lafaury@emc-mec.ca::9a46d9f0-1b46-48ee-94ae-72e937720d61" providerId="AD" clId="Web-{59E054E9-787D-78FD-1BDC-3BF7C4BDDFCA}" dt="2026-01-07T19:01:46.216" v="684" actId="20577"/>
          <ac:spMkLst>
            <pc:docMk/>
            <pc:sldMk cId="1437359257" sldId="274"/>
            <ac:spMk id="2" creationId="{293E651A-F678-846D-EAAF-0563AB16C29B}"/>
          </ac:spMkLst>
        </pc:spChg>
        <pc:spChg chg="mod">
          <ac:chgData name="Anne Lafaury" userId="S::anne.lafaury@emc-mec.ca::9a46d9f0-1b46-48ee-94ae-72e937720d61" providerId="AD" clId="Web-{59E054E9-787D-78FD-1BDC-3BF7C4BDDFCA}" dt="2026-01-07T19:02:03.217" v="690" actId="20577"/>
          <ac:spMkLst>
            <pc:docMk/>
            <pc:sldMk cId="1437359257" sldId="274"/>
            <ac:spMk id="3" creationId="{10EB5634-7259-1E35-F05B-F14A13A7EBF8}"/>
          </ac:spMkLst>
        </pc:spChg>
        <pc:spChg chg="mod">
          <ac:chgData name="Anne Lafaury" userId="S::anne.lafaury@emc-mec.ca::9a46d9f0-1b46-48ee-94ae-72e937720d61" providerId="AD" clId="Web-{59E054E9-787D-78FD-1BDC-3BF7C4BDDFCA}" dt="2026-01-07T19:01:54.842" v="688" actId="20577"/>
          <ac:spMkLst>
            <pc:docMk/>
            <pc:sldMk cId="1437359257" sldId="274"/>
            <ac:spMk id="4" creationId="{0847AE4A-1834-170C-D28C-936FAE61ADE1}"/>
          </ac:spMkLst>
        </pc:spChg>
      </pc:sldChg>
      <pc:sldChg chg="modSp">
        <pc:chgData name="Anne Lafaury" userId="S::anne.lafaury@emc-mec.ca::9a46d9f0-1b46-48ee-94ae-72e937720d61" providerId="AD" clId="Web-{59E054E9-787D-78FD-1BDC-3BF7C4BDDFCA}" dt="2026-01-07T18:59:36.020" v="644" actId="20577"/>
        <pc:sldMkLst>
          <pc:docMk/>
          <pc:sldMk cId="3700246683" sldId="275"/>
        </pc:sldMkLst>
        <pc:spChg chg="mod">
          <ac:chgData name="Anne Lafaury" userId="S::anne.lafaury@emc-mec.ca::9a46d9f0-1b46-48ee-94ae-72e937720d61" providerId="AD" clId="Web-{59E054E9-787D-78FD-1BDC-3BF7C4BDDFCA}" dt="2026-01-07T18:59:13.175" v="608" actId="20577"/>
          <ac:spMkLst>
            <pc:docMk/>
            <pc:sldMk cId="3700246683" sldId="275"/>
            <ac:spMk id="2" creationId="{F70F8FEC-1977-8A60-11B3-ADED7B2F44A3}"/>
          </ac:spMkLst>
        </pc:spChg>
        <pc:spChg chg="mod">
          <ac:chgData name="Anne Lafaury" userId="S::anne.lafaury@emc-mec.ca::9a46d9f0-1b46-48ee-94ae-72e937720d61" providerId="AD" clId="Web-{59E054E9-787D-78FD-1BDC-3BF7C4BDDFCA}" dt="2026-01-07T18:59:21.909" v="610" actId="20577"/>
          <ac:spMkLst>
            <pc:docMk/>
            <pc:sldMk cId="3700246683" sldId="275"/>
            <ac:spMk id="3" creationId="{A69F5710-0E1A-545D-98D1-488A4671D730}"/>
          </ac:spMkLst>
        </pc:spChg>
        <pc:spChg chg="mod">
          <ac:chgData name="Anne Lafaury" userId="S::anne.lafaury@emc-mec.ca::9a46d9f0-1b46-48ee-94ae-72e937720d61" providerId="AD" clId="Web-{59E054E9-787D-78FD-1BDC-3BF7C4BDDFCA}" dt="2026-01-07T18:59:36.020" v="644" actId="20577"/>
          <ac:spMkLst>
            <pc:docMk/>
            <pc:sldMk cId="3700246683" sldId="275"/>
            <ac:spMk id="4" creationId="{F656D4ED-9010-DB38-0B95-181612B4F5B8}"/>
          </ac:spMkLst>
        </pc:spChg>
      </pc:sldChg>
      <pc:sldChg chg="modSp">
        <pc:chgData name="Anne Lafaury" userId="S::anne.lafaury@emc-mec.ca::9a46d9f0-1b46-48ee-94ae-72e937720d61" providerId="AD" clId="Web-{59E054E9-787D-78FD-1BDC-3BF7C4BDDFCA}" dt="2026-01-07T19:02:24.453" v="698" actId="20577"/>
        <pc:sldMkLst>
          <pc:docMk/>
          <pc:sldMk cId="3070300279" sldId="276"/>
        </pc:sldMkLst>
        <pc:spChg chg="mod">
          <ac:chgData name="Anne Lafaury" userId="S::anne.lafaury@emc-mec.ca::9a46d9f0-1b46-48ee-94ae-72e937720d61" providerId="AD" clId="Web-{59E054E9-787D-78FD-1BDC-3BF7C4BDDFCA}" dt="2026-01-07T19:02:24.453" v="698" actId="20577"/>
          <ac:spMkLst>
            <pc:docMk/>
            <pc:sldMk cId="3070300279" sldId="276"/>
            <ac:spMk id="2" creationId="{AF144805-FA8C-07CD-32B2-5F3C641ADE0E}"/>
          </ac:spMkLst>
        </pc:spChg>
        <pc:spChg chg="mod">
          <ac:chgData name="Anne Lafaury" userId="S::anne.lafaury@emc-mec.ca::9a46d9f0-1b46-48ee-94ae-72e937720d61" providerId="AD" clId="Web-{59E054E9-787D-78FD-1BDC-3BF7C4BDDFCA}" dt="2026-01-07T19:02:19.702" v="696" actId="20577"/>
          <ac:spMkLst>
            <pc:docMk/>
            <pc:sldMk cId="3070300279" sldId="276"/>
            <ac:spMk id="3" creationId="{8DFA6F13-55A0-51F4-3B97-620F220179F8}"/>
          </ac:spMkLst>
        </pc:spChg>
        <pc:spChg chg="mod">
          <ac:chgData name="Anne Lafaury" userId="S::anne.lafaury@emc-mec.ca::9a46d9f0-1b46-48ee-94ae-72e937720d61" providerId="AD" clId="Web-{59E054E9-787D-78FD-1BDC-3BF7C4BDDFCA}" dt="2026-01-07T19:02:15.765" v="694" actId="20577"/>
          <ac:spMkLst>
            <pc:docMk/>
            <pc:sldMk cId="3070300279" sldId="276"/>
            <ac:spMk id="4" creationId="{FFC41E14-50B1-9C05-28D7-88BC4808C15C}"/>
          </ac:spMkLst>
        </pc:spChg>
      </pc:sldChg>
      <pc:sldChg chg="modSp">
        <pc:chgData name="Anne Lafaury" userId="S::anne.lafaury@emc-mec.ca::9a46d9f0-1b46-48ee-94ae-72e937720d61" providerId="AD" clId="Web-{59E054E9-787D-78FD-1BDC-3BF7C4BDDFCA}" dt="2026-01-07T19:02:50.985" v="708" actId="20577"/>
        <pc:sldMkLst>
          <pc:docMk/>
          <pc:sldMk cId="2915976695" sldId="277"/>
        </pc:sldMkLst>
        <pc:spChg chg="mod">
          <ac:chgData name="Anne Lafaury" userId="S::anne.lafaury@emc-mec.ca::9a46d9f0-1b46-48ee-94ae-72e937720d61" providerId="AD" clId="Web-{59E054E9-787D-78FD-1BDC-3BF7C4BDDFCA}" dt="2026-01-07T19:02:50.985" v="708" actId="20577"/>
          <ac:spMkLst>
            <pc:docMk/>
            <pc:sldMk cId="2915976695" sldId="277"/>
            <ac:spMk id="2" creationId="{B77876CA-B346-6F4E-0C97-3C790601733F}"/>
          </ac:spMkLst>
        </pc:spChg>
        <pc:spChg chg="mod">
          <ac:chgData name="Anne Lafaury" userId="S::anne.lafaury@emc-mec.ca::9a46d9f0-1b46-48ee-94ae-72e937720d61" providerId="AD" clId="Web-{59E054E9-787D-78FD-1BDC-3BF7C4BDDFCA}" dt="2026-01-07T19:02:46.813" v="706" actId="20577"/>
          <ac:spMkLst>
            <pc:docMk/>
            <pc:sldMk cId="2915976695" sldId="277"/>
            <ac:spMk id="3" creationId="{25F71236-49CF-686D-5D6B-171250048C74}"/>
          </ac:spMkLst>
        </pc:spChg>
      </pc:sldChg>
      <pc:sldChg chg="modSp">
        <pc:chgData name="Anne Lafaury" userId="S::anne.lafaury@emc-mec.ca::9a46d9f0-1b46-48ee-94ae-72e937720d61" providerId="AD" clId="Web-{59E054E9-787D-78FD-1BDC-3BF7C4BDDFCA}" dt="2026-01-07T19:03:01.454" v="712" actId="20577"/>
        <pc:sldMkLst>
          <pc:docMk/>
          <pc:sldMk cId="1686814814" sldId="278"/>
        </pc:sldMkLst>
        <pc:spChg chg="mod">
          <ac:chgData name="Anne Lafaury" userId="S::anne.lafaury@emc-mec.ca::9a46d9f0-1b46-48ee-94ae-72e937720d61" providerId="AD" clId="Web-{59E054E9-787D-78FD-1BDC-3BF7C4BDDFCA}" dt="2026-01-07T19:03:01.454" v="712" actId="20577"/>
          <ac:spMkLst>
            <pc:docMk/>
            <pc:sldMk cId="1686814814" sldId="278"/>
            <ac:spMk id="2" creationId="{F0449ED8-8A08-422E-2236-D570F3D41E91}"/>
          </ac:spMkLst>
        </pc:spChg>
        <pc:spChg chg="mod">
          <ac:chgData name="Anne Lafaury" userId="S::anne.lafaury@emc-mec.ca::9a46d9f0-1b46-48ee-94ae-72e937720d61" providerId="AD" clId="Web-{59E054E9-787D-78FD-1BDC-3BF7C4BDDFCA}" dt="2026-01-07T19:02:57.313" v="710" actId="20577"/>
          <ac:spMkLst>
            <pc:docMk/>
            <pc:sldMk cId="1686814814" sldId="278"/>
            <ac:spMk id="3" creationId="{120E1A12-3463-1D9A-CCFD-473A8CABCDF8}"/>
          </ac:spMkLst>
        </pc:spChg>
      </pc:sldChg>
      <pc:sldChg chg="addSp delSp modSp new del mod modClrScheme chgLayout">
        <pc:chgData name="Anne Lafaury" userId="S::anne.lafaury@emc-mec.ca::9a46d9f0-1b46-48ee-94ae-72e937720d61" providerId="AD" clId="Web-{59E054E9-787D-78FD-1BDC-3BF7C4BDDFCA}" dt="2026-01-07T18:43:46.262" v="475"/>
        <pc:sldMkLst>
          <pc:docMk/>
          <pc:sldMk cId="844383831" sldId="280"/>
        </pc:sldMkLst>
        <pc:spChg chg="del">
          <ac:chgData name="Anne Lafaury" userId="S::anne.lafaury@emc-mec.ca::9a46d9f0-1b46-48ee-94ae-72e937720d61" providerId="AD" clId="Web-{59E054E9-787D-78FD-1BDC-3BF7C4BDDFCA}" dt="2026-01-07T18:35:28.906" v="185"/>
          <ac:spMkLst>
            <pc:docMk/>
            <pc:sldMk cId="844383831" sldId="280"/>
            <ac:spMk id="2" creationId="{B29A8285-FA38-0A6E-59BD-6D0C8C5F9487}"/>
          </ac:spMkLst>
        </pc:spChg>
        <pc:picChg chg="add mod">
          <ac:chgData name="Anne Lafaury" userId="S::anne.lafaury@emc-mec.ca::9a46d9f0-1b46-48ee-94ae-72e937720d61" providerId="AD" clId="Web-{59E054E9-787D-78FD-1BDC-3BF7C4BDDFCA}" dt="2026-01-07T18:42:46.382" v="471" actId="1076"/>
          <ac:picMkLst>
            <pc:docMk/>
            <pc:sldMk cId="844383831" sldId="280"/>
            <ac:picMk id="3" creationId="{DF32853D-A3B8-F8DF-4FB8-50429F1B5D2C}"/>
          </ac:picMkLst>
        </pc:picChg>
      </pc:sldChg>
      <pc:sldChg chg="addSp delSp modSp new">
        <pc:chgData name="Anne Lafaury" userId="S::anne.lafaury@emc-mec.ca::9a46d9f0-1b46-48ee-94ae-72e937720d61" providerId="AD" clId="Web-{59E054E9-787D-78FD-1BDC-3BF7C4BDDFCA}" dt="2026-01-07T18:57:22.345" v="567"/>
        <pc:sldMkLst>
          <pc:docMk/>
          <pc:sldMk cId="1162960243" sldId="281"/>
        </pc:sldMkLst>
        <pc:spChg chg="mod">
          <ac:chgData name="Anne Lafaury" userId="S::anne.lafaury@emc-mec.ca::9a46d9f0-1b46-48ee-94ae-72e937720d61" providerId="AD" clId="Web-{59E054E9-787D-78FD-1BDC-3BF7C4BDDFCA}" dt="2026-01-07T18:57:11.189" v="553" actId="20577"/>
          <ac:spMkLst>
            <pc:docMk/>
            <pc:sldMk cId="1162960243" sldId="281"/>
            <ac:spMk id="2" creationId="{07BE444D-E6C8-ED93-C1EB-1FC7E7C2E74E}"/>
          </ac:spMkLst>
        </pc:spChg>
        <pc:graphicFrameChg chg="add mod modGraphic">
          <ac:chgData name="Anne Lafaury" userId="S::anne.lafaury@emc-mec.ca::9a46d9f0-1b46-48ee-94ae-72e937720d61" providerId="AD" clId="Web-{59E054E9-787D-78FD-1BDC-3BF7C4BDDFCA}" dt="2026-01-07T18:57:22.345" v="567"/>
          <ac:graphicFrameMkLst>
            <pc:docMk/>
            <pc:sldMk cId="1162960243" sldId="281"/>
            <ac:graphicFrameMk id="6" creationId="{E99200B1-442F-3517-2BC2-B638DA61AF2A}"/>
          </ac:graphicFrameMkLst>
        </pc:graphicFrameChg>
        <pc:picChg chg="add del mod">
          <ac:chgData name="Anne Lafaury" userId="S::anne.lafaury@emc-mec.ca::9a46d9f0-1b46-48ee-94ae-72e937720d61" providerId="AD" clId="Web-{59E054E9-787D-78FD-1BDC-3BF7C4BDDFCA}" dt="2026-01-07T18:54:23.297" v="491"/>
          <ac:picMkLst>
            <pc:docMk/>
            <pc:sldMk cId="1162960243" sldId="281"/>
            <ac:picMk id="4" creationId="{457381AF-6C53-5A3B-20D0-BCAECB434DB4}"/>
          </ac:picMkLst>
        </pc:picChg>
      </pc:sldChg>
    </pc:docChg>
  </pc:docChgLst>
  <pc:docChgLst>
    <pc:chgData name="Maureen Shuell" userId="S::maureen.shuell@emc-mec.ca::f9141ebe-836e-4b17-bf66-c9c32a43d2d5" providerId="AD" clId="Web-{0E7BC56B-3D55-E822-EE5B-1C44081FE3FE}"/>
    <pc:docChg chg="modSld">
      <pc:chgData name="Maureen Shuell" userId="S::maureen.shuell@emc-mec.ca::f9141ebe-836e-4b17-bf66-c9c32a43d2d5" providerId="AD" clId="Web-{0E7BC56B-3D55-E822-EE5B-1C44081FE3FE}" dt="2026-01-07T19:28:04.820" v="255" actId="20577"/>
      <pc:docMkLst>
        <pc:docMk/>
      </pc:docMkLst>
      <pc:sldChg chg="modSp">
        <pc:chgData name="Maureen Shuell" userId="S::maureen.shuell@emc-mec.ca::f9141ebe-836e-4b17-bf66-c9c32a43d2d5" providerId="AD" clId="Web-{0E7BC56B-3D55-E822-EE5B-1C44081FE3FE}" dt="2026-01-07T18:14:01.043" v="1" actId="20577"/>
        <pc:sldMkLst>
          <pc:docMk/>
          <pc:sldMk cId="3431047348" sldId="259"/>
        </pc:sldMkLst>
        <pc:spChg chg="mod">
          <ac:chgData name="Maureen Shuell" userId="S::maureen.shuell@emc-mec.ca::f9141ebe-836e-4b17-bf66-c9c32a43d2d5" providerId="AD" clId="Web-{0E7BC56B-3D55-E822-EE5B-1C44081FE3FE}" dt="2026-01-07T18:14:01.043" v="1" actId="20577"/>
          <ac:spMkLst>
            <pc:docMk/>
            <pc:sldMk cId="3431047348" sldId="259"/>
            <ac:spMk id="2" creationId="{6CD66C38-CF01-4B54-4A3D-6B1B2A6E57DF}"/>
          </ac:spMkLst>
        </pc:spChg>
      </pc:sldChg>
      <pc:sldChg chg="modSp">
        <pc:chgData name="Maureen Shuell" userId="S::maureen.shuell@emc-mec.ca::f9141ebe-836e-4b17-bf66-c9c32a43d2d5" providerId="AD" clId="Web-{0E7BC56B-3D55-E822-EE5B-1C44081FE3FE}" dt="2026-01-07T18:14:41.623" v="5" actId="20577"/>
        <pc:sldMkLst>
          <pc:docMk/>
          <pc:sldMk cId="2748975774" sldId="262"/>
        </pc:sldMkLst>
        <pc:spChg chg="mod">
          <ac:chgData name="Maureen Shuell" userId="S::maureen.shuell@emc-mec.ca::f9141ebe-836e-4b17-bf66-c9c32a43d2d5" providerId="AD" clId="Web-{0E7BC56B-3D55-E822-EE5B-1C44081FE3FE}" dt="2026-01-07T18:14:41.623" v="5" actId="20577"/>
          <ac:spMkLst>
            <pc:docMk/>
            <pc:sldMk cId="2748975774" sldId="262"/>
            <ac:spMk id="3" creationId="{C8C6B0E6-84C7-B93A-BB61-46E016B12063}"/>
          </ac:spMkLst>
        </pc:spChg>
      </pc:sldChg>
      <pc:sldChg chg="modSp">
        <pc:chgData name="Maureen Shuell" userId="S::maureen.shuell@emc-mec.ca::f9141ebe-836e-4b17-bf66-c9c32a43d2d5" providerId="AD" clId="Web-{0E7BC56B-3D55-E822-EE5B-1C44081FE3FE}" dt="2026-01-07T18:15:11.155" v="8" actId="20577"/>
        <pc:sldMkLst>
          <pc:docMk/>
          <pc:sldMk cId="4023033044" sldId="264"/>
        </pc:sldMkLst>
        <pc:spChg chg="mod">
          <ac:chgData name="Maureen Shuell" userId="S::maureen.shuell@emc-mec.ca::f9141ebe-836e-4b17-bf66-c9c32a43d2d5" providerId="AD" clId="Web-{0E7BC56B-3D55-E822-EE5B-1C44081FE3FE}" dt="2026-01-07T18:15:11.155" v="8" actId="20577"/>
          <ac:spMkLst>
            <pc:docMk/>
            <pc:sldMk cId="4023033044" sldId="264"/>
            <ac:spMk id="2" creationId="{34342238-1A9B-01B5-9894-9EFFB09B552F}"/>
          </ac:spMkLst>
        </pc:spChg>
      </pc:sldChg>
      <pc:sldChg chg="modSp">
        <pc:chgData name="Maureen Shuell" userId="S::maureen.shuell@emc-mec.ca::f9141ebe-836e-4b17-bf66-c9c32a43d2d5" providerId="AD" clId="Web-{0E7BC56B-3D55-E822-EE5B-1C44081FE3FE}" dt="2026-01-07T18:16:19.970" v="10" actId="20577"/>
        <pc:sldMkLst>
          <pc:docMk/>
          <pc:sldMk cId="563244138" sldId="267"/>
        </pc:sldMkLst>
        <pc:spChg chg="mod">
          <ac:chgData name="Maureen Shuell" userId="S::maureen.shuell@emc-mec.ca::f9141ebe-836e-4b17-bf66-c9c32a43d2d5" providerId="AD" clId="Web-{0E7BC56B-3D55-E822-EE5B-1C44081FE3FE}" dt="2026-01-07T18:16:19.970" v="10" actId="20577"/>
          <ac:spMkLst>
            <pc:docMk/>
            <pc:sldMk cId="563244138" sldId="267"/>
            <ac:spMk id="3" creationId="{805149A2-3277-5955-A212-C26D1A2E4717}"/>
          </ac:spMkLst>
        </pc:spChg>
      </pc:sldChg>
      <pc:sldChg chg="modSp">
        <pc:chgData name="Maureen Shuell" userId="S::maureen.shuell@emc-mec.ca::f9141ebe-836e-4b17-bf66-c9c32a43d2d5" providerId="AD" clId="Web-{0E7BC56B-3D55-E822-EE5B-1C44081FE3FE}" dt="2026-01-07T18:19:33.349" v="114" actId="20577"/>
        <pc:sldMkLst>
          <pc:docMk/>
          <pc:sldMk cId="3700246683" sldId="275"/>
        </pc:sldMkLst>
        <pc:spChg chg="mod">
          <ac:chgData name="Maureen Shuell" userId="S::maureen.shuell@emc-mec.ca::f9141ebe-836e-4b17-bf66-c9c32a43d2d5" providerId="AD" clId="Web-{0E7BC56B-3D55-E822-EE5B-1C44081FE3FE}" dt="2026-01-07T18:19:33.349" v="114" actId="20577"/>
          <ac:spMkLst>
            <pc:docMk/>
            <pc:sldMk cId="3700246683" sldId="275"/>
            <ac:spMk id="4" creationId="{F656D4ED-9010-DB38-0B95-181612B4F5B8}"/>
          </ac:spMkLst>
        </pc:spChg>
      </pc:sldChg>
      <pc:sldChg chg="modSp">
        <pc:chgData name="Maureen Shuell" userId="S::maureen.shuell@emc-mec.ca::f9141ebe-836e-4b17-bf66-c9c32a43d2d5" providerId="AD" clId="Web-{0E7BC56B-3D55-E822-EE5B-1C44081FE3FE}" dt="2026-01-07T18:41:35.152" v="208" actId="20577"/>
        <pc:sldMkLst>
          <pc:docMk/>
          <pc:sldMk cId="2915976695" sldId="277"/>
        </pc:sldMkLst>
        <pc:spChg chg="mod">
          <ac:chgData name="Maureen Shuell" userId="S::maureen.shuell@emc-mec.ca::f9141ebe-836e-4b17-bf66-c9c32a43d2d5" providerId="AD" clId="Web-{0E7BC56B-3D55-E822-EE5B-1C44081FE3FE}" dt="2026-01-07T18:41:35.152" v="208" actId="20577"/>
          <ac:spMkLst>
            <pc:docMk/>
            <pc:sldMk cId="2915976695" sldId="277"/>
            <ac:spMk id="3" creationId="{25F71236-49CF-686D-5D6B-171250048C74}"/>
          </ac:spMkLst>
        </pc:spChg>
      </pc:sldChg>
      <pc:sldChg chg="modSp">
        <pc:chgData name="Maureen Shuell" userId="S::maureen.shuell@emc-mec.ca::f9141ebe-836e-4b17-bf66-c9c32a43d2d5" providerId="AD" clId="Web-{0E7BC56B-3D55-E822-EE5B-1C44081FE3FE}" dt="2026-01-07T19:28:04.820" v="255" actId="20577"/>
        <pc:sldMkLst>
          <pc:docMk/>
          <pc:sldMk cId="1162960243" sldId="281"/>
        </pc:sldMkLst>
        <pc:spChg chg="mod">
          <ac:chgData name="Maureen Shuell" userId="S::maureen.shuell@emc-mec.ca::f9141ebe-836e-4b17-bf66-c9c32a43d2d5" providerId="AD" clId="Web-{0E7BC56B-3D55-E822-EE5B-1C44081FE3FE}" dt="2026-01-07T19:28:04.820" v="255" actId="20577"/>
          <ac:spMkLst>
            <pc:docMk/>
            <pc:sldMk cId="1162960243" sldId="281"/>
            <ac:spMk id="2" creationId="{07BE444D-E6C8-ED93-C1EB-1FC7E7C2E74E}"/>
          </ac:spMkLst>
        </pc:spChg>
        <pc:graphicFrameChg chg="mod modGraphic">
          <ac:chgData name="Maureen Shuell" userId="S::maureen.shuell@emc-mec.ca::f9141ebe-836e-4b17-bf66-c9c32a43d2d5" providerId="AD" clId="Web-{0E7BC56B-3D55-E822-EE5B-1C44081FE3FE}" dt="2026-01-07T19:27:55.992" v="253"/>
          <ac:graphicFrameMkLst>
            <pc:docMk/>
            <pc:sldMk cId="1162960243" sldId="281"/>
            <ac:graphicFrameMk id="6" creationId="{E99200B1-442F-3517-2BC2-B638DA61AF2A}"/>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6A9DFF"/>
        </a:solidFill>
        <a:effectLst/>
      </p:bgPr>
    </p:bg>
    <p:spTree>
      <p:nvGrpSpPr>
        <p:cNvPr id="1" name=""/>
        <p:cNvGrpSpPr/>
        <p:nvPr/>
      </p:nvGrpSpPr>
      <p:grpSpPr>
        <a:xfrm>
          <a:off x="0" y="0"/>
          <a:ext cx="0" cy="0"/>
          <a:chOff x="0" y="0"/>
          <a:chExt cx="0" cy="0"/>
        </a:xfrm>
      </p:grpSpPr>
      <p:pic>
        <p:nvPicPr>
          <p:cNvPr id="20" name="Graphic 16">
            <a:extLst>
              <a:ext uri="{FF2B5EF4-FFF2-40B4-BE49-F238E27FC236}">
                <a16:creationId xmlns:a16="http://schemas.microsoft.com/office/drawing/2014/main" id="{76F7D974-778B-F03B-96D1-7D1692716E5A}"/>
              </a:ext>
            </a:extLst>
          </p:cNvPr>
          <p:cNvPicPr>
            <a:picLocks noChangeAspect="1"/>
          </p:cNvPicPr>
          <p:nvPr userDrawn="1"/>
        </p:nvPicPr>
        <p:blipFill>
          <a:blip r:embed="rId2">
            <a:extLst>
              <a:ext uri="{96DAC541-7B7A-43D3-8B79-37D633B846F1}">
                <asvg:svgBlip xmlns:asvg="http://schemas.microsoft.com/office/drawing/2016/SVG/main" r:embed="rId3"/>
              </a:ext>
            </a:extLst>
          </a:blip>
          <a:srcRect l="45847" r="45847"/>
          <a:stretch/>
        </p:blipFill>
        <p:spPr>
          <a:xfrm>
            <a:off x="0" y="0"/>
            <a:ext cx="569626" cy="6858000"/>
          </a:xfrm>
          <a:prstGeom prst="rect">
            <a:avLst/>
          </a:prstGeom>
        </p:spPr>
      </p:pic>
      <p:sp>
        <p:nvSpPr>
          <p:cNvPr id="22" name="Rectangle 21">
            <a:extLst>
              <a:ext uri="{FF2B5EF4-FFF2-40B4-BE49-F238E27FC236}">
                <a16:creationId xmlns:a16="http://schemas.microsoft.com/office/drawing/2014/main" id="{7DFE71D2-104A-214C-E9C9-AE5FB4AC1674}"/>
              </a:ext>
            </a:extLst>
          </p:cNvPr>
          <p:cNvSpPr/>
          <p:nvPr userDrawn="1"/>
        </p:nvSpPr>
        <p:spPr>
          <a:xfrm>
            <a:off x="569626" y="0"/>
            <a:ext cx="11622374" cy="6858000"/>
          </a:xfrm>
          <a:prstGeom prst="rect">
            <a:avLst/>
          </a:prstGeom>
          <a:gradFill>
            <a:gsLst>
              <a:gs pos="0">
                <a:schemeClr val="accent2"/>
              </a:gs>
              <a:gs pos="99000">
                <a:schemeClr val="accent3"/>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4" name="Subtitle 2">
            <a:extLst>
              <a:ext uri="{FF2B5EF4-FFF2-40B4-BE49-F238E27FC236}">
                <a16:creationId xmlns:a16="http://schemas.microsoft.com/office/drawing/2014/main" id="{8DA8578B-994F-5167-10E4-B9EFC20BC5D4}"/>
              </a:ext>
            </a:extLst>
          </p:cNvPr>
          <p:cNvSpPr>
            <a:spLocks noGrp="1"/>
          </p:cNvSpPr>
          <p:nvPr>
            <p:ph type="subTitle" idx="1" hasCustomPrompt="1"/>
          </p:nvPr>
        </p:nvSpPr>
        <p:spPr>
          <a:xfrm>
            <a:off x="838200" y="5355093"/>
            <a:ext cx="6699422" cy="1039812"/>
          </a:xfrm>
        </p:spPr>
        <p:txBody>
          <a:bodyPr/>
          <a:lstStyle>
            <a:lvl1pPr marL="0" indent="0" algn="l">
              <a:buNone/>
              <a:defRPr sz="2400">
                <a:solidFill>
                  <a:schemeClr val="tx2"/>
                </a:solidFill>
                <a:latin typeface="Alfabet" pitchFamily="2" charset="0"/>
                <a:ea typeface="Alfabe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5" name="Graphic 24">
            <a:extLst>
              <a:ext uri="{FF2B5EF4-FFF2-40B4-BE49-F238E27FC236}">
                <a16:creationId xmlns:a16="http://schemas.microsoft.com/office/drawing/2014/main" id="{EC418D49-3206-B532-2AA0-0081F23142DF}"/>
              </a:ext>
            </a:extLst>
          </p:cNvPr>
          <p:cNvPicPr>
            <a:picLocks noChangeAspect="1"/>
          </p:cNvPicPr>
          <p:nvPr userDrawn="1"/>
        </p:nvPicPr>
        <p:blipFill>
          <a:blip r:embed="rId4"/>
          <a:srcRect/>
          <a:stretch/>
        </p:blipFill>
        <p:spPr>
          <a:xfrm>
            <a:off x="838695" y="228250"/>
            <a:ext cx="855364" cy="1083388"/>
          </a:xfrm>
          <a:prstGeom prst="rect">
            <a:avLst/>
          </a:prstGeom>
        </p:spPr>
      </p:pic>
      <p:sp>
        <p:nvSpPr>
          <p:cNvPr id="2" name="Title 1">
            <a:extLst>
              <a:ext uri="{FF2B5EF4-FFF2-40B4-BE49-F238E27FC236}">
                <a16:creationId xmlns:a16="http://schemas.microsoft.com/office/drawing/2014/main" id="{93DB9C64-943A-7404-3AE7-6973D2C6D029}"/>
              </a:ext>
            </a:extLst>
          </p:cNvPr>
          <p:cNvSpPr>
            <a:spLocks noGrp="1"/>
          </p:cNvSpPr>
          <p:nvPr>
            <p:ph type="ctrTitle" hasCustomPrompt="1"/>
          </p:nvPr>
        </p:nvSpPr>
        <p:spPr>
          <a:xfrm>
            <a:off x="838200" y="2462664"/>
            <a:ext cx="6699422" cy="2713199"/>
          </a:xfrm>
        </p:spPr>
        <p:txBody>
          <a:bodyPr anchor="b">
            <a:noAutofit/>
          </a:bodyPr>
          <a:lstStyle>
            <a:lvl1pPr algn="l">
              <a:lnSpc>
                <a:spcPts val="6500"/>
              </a:lnSpc>
              <a:defRPr sz="6600">
                <a:solidFill>
                  <a:schemeClr val="tx2"/>
                </a:solidFill>
                <a:latin typeface="Alfabet" pitchFamily="2" charset="0"/>
                <a:ea typeface="Alfabet" pitchFamily="2" charset="0"/>
              </a:defRPr>
            </a:lvl1pPr>
          </a:lstStyle>
          <a:p>
            <a:r>
              <a:rPr lang="en-US"/>
              <a:t>Click to edit master title style</a:t>
            </a:r>
          </a:p>
        </p:txBody>
      </p:sp>
      <p:sp>
        <p:nvSpPr>
          <p:cNvPr id="5" name="Picture Placeholder 3">
            <a:extLst>
              <a:ext uri="{FF2B5EF4-FFF2-40B4-BE49-F238E27FC236}">
                <a16:creationId xmlns:a16="http://schemas.microsoft.com/office/drawing/2014/main" id="{016EDCC7-AE55-A825-99D2-B95A5CAD8B45}"/>
              </a:ext>
            </a:extLst>
          </p:cNvPr>
          <p:cNvSpPr>
            <a:spLocks noGrp="1"/>
          </p:cNvSpPr>
          <p:nvPr>
            <p:ph type="pic" sz="quarter" idx="10"/>
          </p:nvPr>
        </p:nvSpPr>
        <p:spPr>
          <a:xfrm>
            <a:off x="8250238" y="0"/>
            <a:ext cx="3941762" cy="6858000"/>
          </a:xfrm>
          <a:noFill/>
        </p:spPr>
        <p:txBody>
          <a:bodyPr/>
          <a:lstStyle>
            <a:lvl1pPr marL="0" indent="0" algn="l">
              <a:buFontTx/>
              <a:buNone/>
              <a:defRPr>
                <a:solidFill>
                  <a:schemeClr val="bg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a:t>Cliquez sur l'icône pour ajouter une image</a:t>
            </a:r>
            <a:endParaRPr lang="en-US"/>
          </a:p>
        </p:txBody>
      </p:sp>
    </p:spTree>
    <p:extLst>
      <p:ext uri="{BB962C8B-B14F-4D97-AF65-F5344CB8AC3E}">
        <p14:creationId xmlns:p14="http://schemas.microsoft.com/office/powerpoint/2010/main" val="1207117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Cream">
    <p:bg>
      <p:bgPr>
        <a:solidFill>
          <a:schemeClr val="accent4"/>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A2E2E26-DFA5-BF9E-5F1E-F548C158A00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858000" cy="6858000"/>
          </a:xfrm>
          <a:prstGeom prst="rect">
            <a:avLst/>
          </a:prstGeom>
        </p:spPr>
      </p:pic>
      <p:sp>
        <p:nvSpPr>
          <p:cNvPr id="10" name="Title 1">
            <a:extLst>
              <a:ext uri="{FF2B5EF4-FFF2-40B4-BE49-F238E27FC236}">
                <a16:creationId xmlns:a16="http://schemas.microsoft.com/office/drawing/2014/main" id="{87D5DEE1-B9EB-CE19-C4E1-992BAA755EEF}"/>
              </a:ext>
            </a:extLst>
          </p:cNvPr>
          <p:cNvSpPr>
            <a:spLocks noGrp="1"/>
          </p:cNvSpPr>
          <p:nvPr>
            <p:ph type="ctrTitle" hasCustomPrompt="1"/>
          </p:nvPr>
        </p:nvSpPr>
        <p:spPr>
          <a:xfrm>
            <a:off x="7359650" y="958850"/>
            <a:ext cx="4083050" cy="3128963"/>
          </a:xfrm>
        </p:spPr>
        <p:txBody>
          <a:bodyPr anchor="b">
            <a:normAutofit/>
          </a:bodyPr>
          <a:lstStyle>
            <a:lvl1pPr algn="l">
              <a:defRPr sz="4800">
                <a:solidFill>
                  <a:schemeClr val="tx2"/>
                </a:solidFill>
              </a:defRPr>
            </a:lvl1pPr>
          </a:lstStyle>
          <a:p>
            <a:r>
              <a:rPr lang="en-US"/>
              <a:t>Click to </a:t>
            </a:r>
            <a:br>
              <a:rPr lang="en-US"/>
            </a:br>
            <a:r>
              <a:rPr lang="en-US"/>
              <a:t>edit section</a:t>
            </a:r>
            <a:br>
              <a:rPr lang="en-US"/>
            </a:br>
            <a:r>
              <a:rPr lang="en-US"/>
              <a:t>title style</a:t>
            </a:r>
          </a:p>
        </p:txBody>
      </p:sp>
      <p:sp>
        <p:nvSpPr>
          <p:cNvPr id="11" name="Subtitle 2">
            <a:extLst>
              <a:ext uri="{FF2B5EF4-FFF2-40B4-BE49-F238E27FC236}">
                <a16:creationId xmlns:a16="http://schemas.microsoft.com/office/drawing/2014/main" id="{2AA674DD-8E66-0BEA-EB00-5A6C9FF502B2}"/>
              </a:ext>
            </a:extLst>
          </p:cNvPr>
          <p:cNvSpPr>
            <a:spLocks noGrp="1"/>
          </p:cNvSpPr>
          <p:nvPr>
            <p:ph type="subTitle" idx="1" hasCustomPrompt="1"/>
          </p:nvPr>
        </p:nvSpPr>
        <p:spPr>
          <a:xfrm>
            <a:off x="7359650" y="4179888"/>
            <a:ext cx="4083050" cy="17192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title subtitle style</a:t>
            </a:r>
          </a:p>
        </p:txBody>
      </p:sp>
      <p:pic>
        <p:nvPicPr>
          <p:cNvPr id="5" name="Graphic 4">
            <a:extLst>
              <a:ext uri="{FF2B5EF4-FFF2-40B4-BE49-F238E27FC236}">
                <a16:creationId xmlns:a16="http://schemas.microsoft.com/office/drawing/2014/main" id="{0CCCBC70-9921-C3B8-B28C-8F07FC8BF7B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359655" y="6460296"/>
            <a:ext cx="2876520" cy="120248"/>
          </a:xfrm>
          <a:prstGeom prst="rect">
            <a:avLst/>
          </a:prstGeom>
        </p:spPr>
      </p:pic>
      <p:pic>
        <p:nvPicPr>
          <p:cNvPr id="2" name="Graphic 7">
            <a:extLst>
              <a:ext uri="{FF2B5EF4-FFF2-40B4-BE49-F238E27FC236}">
                <a16:creationId xmlns:a16="http://schemas.microsoft.com/office/drawing/2014/main" id="{C1D102CD-8080-B035-51CA-E46C871FC9DA}"/>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389836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Cream">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EF6A-42DF-9CAC-26BE-321A36FB9A86}"/>
              </a:ext>
            </a:extLst>
          </p:cNvPr>
          <p:cNvSpPr>
            <a:spLocks noGrp="1"/>
          </p:cNvSpPr>
          <p:nvPr>
            <p:ph type="title"/>
          </p:nvPr>
        </p:nvSpPr>
        <p:spPr/>
        <p:txBody>
          <a:bodyPr/>
          <a:lstStyle/>
          <a:p>
            <a:r>
              <a:rPr lang="fr-CA"/>
              <a:t>Modifier le style du titre</a:t>
            </a:r>
            <a:endParaRPr lang="en-US"/>
          </a:p>
        </p:txBody>
      </p:sp>
      <p:sp>
        <p:nvSpPr>
          <p:cNvPr id="3" name="Content Placeholder 2">
            <a:extLst>
              <a:ext uri="{FF2B5EF4-FFF2-40B4-BE49-F238E27FC236}">
                <a16:creationId xmlns:a16="http://schemas.microsoft.com/office/drawing/2014/main" id="{0B0C425E-63EB-6428-4FF1-B0CB96FFCCDB}"/>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Content Placeholder 3">
            <a:extLst>
              <a:ext uri="{FF2B5EF4-FFF2-40B4-BE49-F238E27FC236}">
                <a16:creationId xmlns:a16="http://schemas.microsoft.com/office/drawing/2014/main" id="{E667EBB8-9ED0-138D-178C-B0233A965DC8}"/>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pic>
        <p:nvPicPr>
          <p:cNvPr id="5" name="Picture 4">
            <a:extLst>
              <a:ext uri="{FF2B5EF4-FFF2-40B4-BE49-F238E27FC236}">
                <a16:creationId xmlns:a16="http://schemas.microsoft.com/office/drawing/2014/main" id="{339A0D48-D0F9-B918-391B-0CB7C1A230FD}"/>
              </a:ext>
            </a:extLst>
          </p:cNvPr>
          <p:cNvPicPr>
            <a:picLocks noChangeAspect="1"/>
          </p:cNvPicPr>
          <p:nvPr userDrawn="1"/>
        </p:nvPicPr>
        <p:blipFill>
          <a:blip r:embed="rId2">
            <a:extLst>
              <a:ext uri="{96DAC541-7B7A-43D3-8B79-37D633B846F1}">
                <asvg:svgBlip xmlns:asvg="http://schemas.microsoft.com/office/drawing/2016/SVG/main" r:embed="rId3"/>
              </a:ext>
            </a:extLst>
          </a:blip>
          <a:srcRect l="45776" r="45776"/>
          <a:stretch/>
        </p:blipFill>
        <p:spPr>
          <a:xfrm>
            <a:off x="0" y="0"/>
            <a:ext cx="579353" cy="6858001"/>
          </a:xfrm>
          <a:prstGeom prst="rect">
            <a:avLst/>
          </a:prstGeom>
          <a:ln>
            <a:noFill/>
          </a:ln>
        </p:spPr>
      </p:pic>
      <p:pic>
        <p:nvPicPr>
          <p:cNvPr id="9" name="Graphic 8">
            <a:extLst>
              <a:ext uri="{FF2B5EF4-FFF2-40B4-BE49-F238E27FC236}">
                <a16:creationId xmlns:a16="http://schemas.microsoft.com/office/drawing/2014/main" id="{96FE7554-1BE7-F7BD-0669-9DB5730A97C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7" y="6460296"/>
            <a:ext cx="2876520" cy="120248"/>
          </a:xfrm>
          <a:prstGeom prst="rect">
            <a:avLst/>
          </a:prstGeom>
        </p:spPr>
      </p:pic>
      <p:pic>
        <p:nvPicPr>
          <p:cNvPr id="7" name="Graphic 7">
            <a:extLst>
              <a:ext uri="{FF2B5EF4-FFF2-40B4-BE49-F238E27FC236}">
                <a16:creationId xmlns:a16="http://schemas.microsoft.com/office/drawing/2014/main" id="{CF873CBA-5B01-BE6A-41CB-711310E5D4DF}"/>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292446599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Cr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CD83-B493-026E-95F8-C4F18B004870}"/>
              </a:ext>
            </a:extLst>
          </p:cNvPr>
          <p:cNvSpPr>
            <a:spLocks noGrp="1"/>
          </p:cNvSpPr>
          <p:nvPr>
            <p:ph type="title"/>
          </p:nvPr>
        </p:nvSpPr>
        <p:spPr>
          <a:xfrm>
            <a:off x="839788" y="365125"/>
            <a:ext cx="10515600" cy="1325563"/>
          </a:xfrm>
        </p:spPr>
        <p:txBody>
          <a:bodyPr/>
          <a:lstStyle/>
          <a:p>
            <a:r>
              <a:rPr lang="fr-CA"/>
              <a:t>Modifier le style du titre</a:t>
            </a:r>
            <a:endParaRPr lang="en-US"/>
          </a:p>
        </p:txBody>
      </p:sp>
      <p:sp>
        <p:nvSpPr>
          <p:cNvPr id="3" name="Text Placeholder 2">
            <a:extLst>
              <a:ext uri="{FF2B5EF4-FFF2-40B4-BE49-F238E27FC236}">
                <a16:creationId xmlns:a16="http://schemas.microsoft.com/office/drawing/2014/main" id="{46F9C851-DDFC-7908-9120-21189FE53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a:extLst>
              <a:ext uri="{FF2B5EF4-FFF2-40B4-BE49-F238E27FC236}">
                <a16:creationId xmlns:a16="http://schemas.microsoft.com/office/drawing/2014/main" id="{58D47584-B46C-4728-0B9F-DFF0F8F72E87}"/>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Text Placeholder 4">
            <a:extLst>
              <a:ext uri="{FF2B5EF4-FFF2-40B4-BE49-F238E27FC236}">
                <a16:creationId xmlns:a16="http://schemas.microsoft.com/office/drawing/2014/main" id="{71BFD4F3-C314-6C96-C6CC-C6AFB96D8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a:extLst>
              <a:ext uri="{FF2B5EF4-FFF2-40B4-BE49-F238E27FC236}">
                <a16:creationId xmlns:a16="http://schemas.microsoft.com/office/drawing/2014/main" id="{47787002-BCF7-608A-49B6-01D35D3F00B5}"/>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pic>
        <p:nvPicPr>
          <p:cNvPr id="10" name="Graphic 9">
            <a:extLst>
              <a:ext uri="{FF2B5EF4-FFF2-40B4-BE49-F238E27FC236}">
                <a16:creationId xmlns:a16="http://schemas.microsoft.com/office/drawing/2014/main" id="{B4A85F6A-35AA-484D-B542-7A859DF4EC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38207" y="6460296"/>
            <a:ext cx="2876520" cy="120248"/>
          </a:xfrm>
          <a:prstGeom prst="rect">
            <a:avLst/>
          </a:prstGeom>
        </p:spPr>
      </p:pic>
      <p:pic>
        <p:nvPicPr>
          <p:cNvPr id="7" name="Picture 4">
            <a:extLst>
              <a:ext uri="{FF2B5EF4-FFF2-40B4-BE49-F238E27FC236}">
                <a16:creationId xmlns:a16="http://schemas.microsoft.com/office/drawing/2014/main" id="{8A2EBCFB-63BF-5231-5A53-607F91461FE9}"/>
              </a:ext>
            </a:extLst>
          </p:cNvPr>
          <p:cNvPicPr>
            <a:picLocks noChangeAspect="1"/>
          </p:cNvPicPr>
          <p:nvPr userDrawn="1"/>
        </p:nvPicPr>
        <p:blipFill>
          <a:blip r:embed="rId4">
            <a:extLst>
              <a:ext uri="{96DAC541-7B7A-43D3-8B79-37D633B846F1}">
                <asvg:svgBlip xmlns:asvg="http://schemas.microsoft.com/office/drawing/2016/SVG/main" r:embed="rId5"/>
              </a:ext>
            </a:extLst>
          </a:blip>
          <a:srcRect l="45776" r="45776"/>
          <a:stretch/>
        </p:blipFill>
        <p:spPr>
          <a:xfrm>
            <a:off x="0" y="0"/>
            <a:ext cx="579353" cy="6858001"/>
          </a:xfrm>
          <a:prstGeom prst="rect">
            <a:avLst/>
          </a:prstGeom>
          <a:ln>
            <a:noFill/>
          </a:ln>
        </p:spPr>
      </p:pic>
      <p:pic>
        <p:nvPicPr>
          <p:cNvPr id="8" name="Graphic 7">
            <a:extLst>
              <a:ext uri="{FF2B5EF4-FFF2-40B4-BE49-F238E27FC236}">
                <a16:creationId xmlns:a16="http://schemas.microsoft.com/office/drawing/2014/main" id="{9829FEC5-5B90-9DDC-01CB-A41EDB0A6358}"/>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233505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 Cr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54D4-C6A1-B290-4848-622ABB04CD1D}"/>
              </a:ext>
            </a:extLst>
          </p:cNvPr>
          <p:cNvSpPr>
            <a:spLocks noGrp="1"/>
          </p:cNvSpPr>
          <p:nvPr>
            <p:ph type="title"/>
          </p:nvPr>
        </p:nvSpPr>
        <p:spPr/>
        <p:txBody>
          <a:bodyPr/>
          <a:lstStyle/>
          <a:p>
            <a:r>
              <a:rPr lang="fr-CA"/>
              <a:t>Modifier le style du titre</a:t>
            </a:r>
            <a:endParaRPr lang="en-US"/>
          </a:p>
        </p:txBody>
      </p:sp>
      <p:pic>
        <p:nvPicPr>
          <p:cNvPr id="6" name="Graphic 5">
            <a:extLst>
              <a:ext uri="{FF2B5EF4-FFF2-40B4-BE49-F238E27FC236}">
                <a16:creationId xmlns:a16="http://schemas.microsoft.com/office/drawing/2014/main" id="{5EC00543-363B-3E90-2BEF-39FCA35C70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38207" y="6460296"/>
            <a:ext cx="2876520" cy="120248"/>
          </a:xfrm>
          <a:prstGeom prst="rect">
            <a:avLst/>
          </a:prstGeom>
        </p:spPr>
      </p:pic>
      <p:pic>
        <p:nvPicPr>
          <p:cNvPr id="3" name="Picture 4">
            <a:extLst>
              <a:ext uri="{FF2B5EF4-FFF2-40B4-BE49-F238E27FC236}">
                <a16:creationId xmlns:a16="http://schemas.microsoft.com/office/drawing/2014/main" id="{D2008CB8-76E1-390E-037F-4E865757FEF8}"/>
              </a:ext>
            </a:extLst>
          </p:cNvPr>
          <p:cNvPicPr>
            <a:picLocks noChangeAspect="1"/>
          </p:cNvPicPr>
          <p:nvPr userDrawn="1"/>
        </p:nvPicPr>
        <p:blipFill>
          <a:blip r:embed="rId4">
            <a:extLst>
              <a:ext uri="{96DAC541-7B7A-43D3-8B79-37D633B846F1}">
                <asvg:svgBlip xmlns:asvg="http://schemas.microsoft.com/office/drawing/2016/SVG/main" r:embed="rId5"/>
              </a:ext>
            </a:extLst>
          </a:blip>
          <a:srcRect l="45776" r="45776"/>
          <a:stretch/>
        </p:blipFill>
        <p:spPr>
          <a:xfrm>
            <a:off x="0" y="0"/>
            <a:ext cx="579353" cy="6858001"/>
          </a:xfrm>
          <a:prstGeom prst="rect">
            <a:avLst/>
          </a:prstGeom>
          <a:ln>
            <a:noFill/>
          </a:ln>
        </p:spPr>
      </p:pic>
      <p:pic>
        <p:nvPicPr>
          <p:cNvPr id="4" name="Graphic 7">
            <a:extLst>
              <a:ext uri="{FF2B5EF4-FFF2-40B4-BE49-F238E27FC236}">
                <a16:creationId xmlns:a16="http://schemas.microsoft.com/office/drawing/2014/main" id="{E7D7177B-ED9E-1196-9393-A36606595D70}"/>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22137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 Cr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827B-A4EB-D954-AA03-3BFE8DF8B1DA}"/>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a:p>
        </p:txBody>
      </p:sp>
      <p:sp>
        <p:nvSpPr>
          <p:cNvPr id="3" name="Content Placeholder 2">
            <a:extLst>
              <a:ext uri="{FF2B5EF4-FFF2-40B4-BE49-F238E27FC236}">
                <a16:creationId xmlns:a16="http://schemas.microsoft.com/office/drawing/2014/main" id="{2E5AEA1D-B73F-D443-65CE-5351F7ECCD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Text Placeholder 3">
            <a:extLst>
              <a:ext uri="{FF2B5EF4-FFF2-40B4-BE49-F238E27FC236}">
                <a16:creationId xmlns:a16="http://schemas.microsoft.com/office/drawing/2014/main" id="{F4B50770-84D2-DC5A-BC11-5A7EA49A7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pic>
        <p:nvPicPr>
          <p:cNvPr id="8" name="Graphic 7">
            <a:extLst>
              <a:ext uri="{FF2B5EF4-FFF2-40B4-BE49-F238E27FC236}">
                <a16:creationId xmlns:a16="http://schemas.microsoft.com/office/drawing/2014/main" id="{F6465E04-A1EE-AD82-4B36-33A0A2D917B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38207" y="6460296"/>
            <a:ext cx="2876520" cy="120248"/>
          </a:xfrm>
          <a:prstGeom prst="rect">
            <a:avLst/>
          </a:prstGeom>
        </p:spPr>
      </p:pic>
      <p:pic>
        <p:nvPicPr>
          <p:cNvPr id="5" name="Picture 4">
            <a:extLst>
              <a:ext uri="{FF2B5EF4-FFF2-40B4-BE49-F238E27FC236}">
                <a16:creationId xmlns:a16="http://schemas.microsoft.com/office/drawing/2014/main" id="{744BB9A3-0E25-6BB4-31CA-FD2DC9D3E91E}"/>
              </a:ext>
            </a:extLst>
          </p:cNvPr>
          <p:cNvPicPr>
            <a:picLocks noChangeAspect="1"/>
          </p:cNvPicPr>
          <p:nvPr userDrawn="1"/>
        </p:nvPicPr>
        <p:blipFill>
          <a:blip r:embed="rId4">
            <a:extLst>
              <a:ext uri="{96DAC541-7B7A-43D3-8B79-37D633B846F1}">
                <asvg:svgBlip xmlns:asvg="http://schemas.microsoft.com/office/drawing/2016/SVG/main" r:embed="rId5"/>
              </a:ext>
            </a:extLst>
          </a:blip>
          <a:srcRect l="45776" r="45776"/>
          <a:stretch/>
        </p:blipFill>
        <p:spPr>
          <a:xfrm>
            <a:off x="0" y="0"/>
            <a:ext cx="579353" cy="6858001"/>
          </a:xfrm>
          <a:prstGeom prst="rect">
            <a:avLst/>
          </a:prstGeom>
          <a:ln>
            <a:noFill/>
          </a:ln>
        </p:spPr>
      </p:pic>
      <p:pic>
        <p:nvPicPr>
          <p:cNvPr id="6" name="Graphic 7">
            <a:extLst>
              <a:ext uri="{FF2B5EF4-FFF2-40B4-BE49-F238E27FC236}">
                <a16:creationId xmlns:a16="http://schemas.microsoft.com/office/drawing/2014/main" id="{C12BBAC6-A1D0-7A71-0639-72CB95B760CC}"/>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79017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 Cr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6411-32AE-718B-2F3C-48C2E8133951}"/>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a:p>
        </p:txBody>
      </p:sp>
      <p:sp>
        <p:nvSpPr>
          <p:cNvPr id="3" name="Picture Placeholder 2">
            <a:extLst>
              <a:ext uri="{FF2B5EF4-FFF2-40B4-BE49-F238E27FC236}">
                <a16:creationId xmlns:a16="http://schemas.microsoft.com/office/drawing/2014/main" id="{24918C6E-9693-ECDD-E877-1181F7089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a:p>
        </p:txBody>
      </p:sp>
      <p:sp>
        <p:nvSpPr>
          <p:cNvPr id="4" name="Text Placeholder 3">
            <a:extLst>
              <a:ext uri="{FF2B5EF4-FFF2-40B4-BE49-F238E27FC236}">
                <a16:creationId xmlns:a16="http://schemas.microsoft.com/office/drawing/2014/main" id="{89315412-AB5D-AA52-ACCF-5A71ACAD3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pic>
        <p:nvPicPr>
          <p:cNvPr id="8" name="Graphic 7">
            <a:extLst>
              <a:ext uri="{FF2B5EF4-FFF2-40B4-BE49-F238E27FC236}">
                <a16:creationId xmlns:a16="http://schemas.microsoft.com/office/drawing/2014/main" id="{A5FE9336-9434-3819-93FA-E1CADA60587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38207" y="6460296"/>
            <a:ext cx="2876520" cy="120248"/>
          </a:xfrm>
          <a:prstGeom prst="rect">
            <a:avLst/>
          </a:prstGeom>
        </p:spPr>
      </p:pic>
      <p:pic>
        <p:nvPicPr>
          <p:cNvPr id="5" name="Picture 4">
            <a:extLst>
              <a:ext uri="{FF2B5EF4-FFF2-40B4-BE49-F238E27FC236}">
                <a16:creationId xmlns:a16="http://schemas.microsoft.com/office/drawing/2014/main" id="{9B0B478E-80FF-D321-7E10-BF3D087199DE}"/>
              </a:ext>
            </a:extLst>
          </p:cNvPr>
          <p:cNvPicPr>
            <a:picLocks noChangeAspect="1"/>
          </p:cNvPicPr>
          <p:nvPr userDrawn="1"/>
        </p:nvPicPr>
        <p:blipFill>
          <a:blip r:embed="rId4">
            <a:extLst>
              <a:ext uri="{96DAC541-7B7A-43D3-8B79-37D633B846F1}">
                <asvg:svgBlip xmlns:asvg="http://schemas.microsoft.com/office/drawing/2016/SVG/main" r:embed="rId5"/>
              </a:ext>
            </a:extLst>
          </a:blip>
          <a:srcRect l="45776" r="45776"/>
          <a:stretch/>
        </p:blipFill>
        <p:spPr>
          <a:xfrm>
            <a:off x="0" y="0"/>
            <a:ext cx="579353" cy="6858001"/>
          </a:xfrm>
          <a:prstGeom prst="rect">
            <a:avLst/>
          </a:prstGeom>
          <a:ln>
            <a:noFill/>
          </a:ln>
        </p:spPr>
      </p:pic>
      <p:pic>
        <p:nvPicPr>
          <p:cNvPr id="6" name="Graphic 7">
            <a:extLst>
              <a:ext uri="{FF2B5EF4-FFF2-40B4-BE49-F238E27FC236}">
                <a16:creationId xmlns:a16="http://schemas.microsoft.com/office/drawing/2014/main" id="{EBAFC79C-36B0-6D26-4FFA-87F5A19DE9B0}"/>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233335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Call Out">
    <p:bg>
      <p:bgPr>
        <a:gradFill>
          <a:gsLst>
            <a:gs pos="0">
              <a:schemeClr val="accent3">
                <a:lumMod val="99992"/>
              </a:schemeClr>
            </a:gs>
            <a:gs pos="99000">
              <a:schemeClr val="accent4"/>
            </a:gs>
          </a:gsLst>
          <a:lin ang="21594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9C8A-AA12-CCA3-169A-514AD0303916}"/>
              </a:ext>
            </a:extLst>
          </p:cNvPr>
          <p:cNvSpPr>
            <a:spLocks noGrp="1"/>
          </p:cNvSpPr>
          <p:nvPr>
            <p:ph type="title" hasCustomPrompt="1"/>
          </p:nvPr>
        </p:nvSpPr>
        <p:spPr>
          <a:xfrm>
            <a:off x="838202" y="1062842"/>
            <a:ext cx="10546078" cy="4910446"/>
          </a:xfrm>
        </p:spPr>
        <p:txBody>
          <a:bodyPr anchor="b"/>
          <a:lstStyle>
            <a:lvl1pPr>
              <a:defRPr sz="6000">
                <a:solidFill>
                  <a:schemeClr val="tx2"/>
                </a:solidFill>
                <a:latin typeface="Alfabet" pitchFamily="2" charset="0"/>
                <a:ea typeface="Alfabet" pitchFamily="2" charset="0"/>
              </a:defRPr>
            </a:lvl1pPr>
          </a:lstStyle>
          <a:p>
            <a:r>
              <a:rPr lang="en-US"/>
              <a:t>Click to edit large call out.</a:t>
            </a:r>
          </a:p>
        </p:txBody>
      </p:sp>
      <p:pic>
        <p:nvPicPr>
          <p:cNvPr id="3" name="Graphic 16">
            <a:extLst>
              <a:ext uri="{FF2B5EF4-FFF2-40B4-BE49-F238E27FC236}">
                <a16:creationId xmlns:a16="http://schemas.microsoft.com/office/drawing/2014/main" id="{93B16BCB-C00F-5556-8FCD-27DBEE2800B2}"/>
              </a:ext>
            </a:extLst>
          </p:cNvPr>
          <p:cNvPicPr>
            <a:picLocks noChangeAspect="1"/>
          </p:cNvPicPr>
          <p:nvPr userDrawn="1"/>
        </p:nvPicPr>
        <p:blipFill>
          <a:blip r:embed="rId2">
            <a:extLst>
              <a:ext uri="{96DAC541-7B7A-43D3-8B79-37D633B846F1}">
                <asvg:svgBlip xmlns:asvg="http://schemas.microsoft.com/office/drawing/2016/SVG/main" r:embed="rId3"/>
              </a:ext>
            </a:extLst>
          </a:blip>
          <a:srcRect l="45847" r="45847"/>
          <a:stretch/>
        </p:blipFill>
        <p:spPr>
          <a:xfrm>
            <a:off x="0" y="0"/>
            <a:ext cx="569626" cy="6858000"/>
          </a:xfrm>
          <a:prstGeom prst="rect">
            <a:avLst/>
          </a:prstGeom>
        </p:spPr>
      </p:pic>
      <p:pic>
        <p:nvPicPr>
          <p:cNvPr id="4" name="Graphic 3">
            <a:extLst>
              <a:ext uri="{FF2B5EF4-FFF2-40B4-BE49-F238E27FC236}">
                <a16:creationId xmlns:a16="http://schemas.microsoft.com/office/drawing/2014/main" id="{2E9C575E-8245-77C2-31C2-9E7B96B69A6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7" y="6460296"/>
            <a:ext cx="2876520" cy="120248"/>
          </a:xfrm>
          <a:prstGeom prst="rect">
            <a:avLst/>
          </a:prstGeom>
        </p:spPr>
      </p:pic>
    </p:spTree>
    <p:extLst>
      <p:ext uri="{BB962C8B-B14F-4D97-AF65-F5344CB8AC3E}">
        <p14:creationId xmlns:p14="http://schemas.microsoft.com/office/powerpoint/2010/main" val="125465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918C6E-9693-ECDD-E877-1181F708937F}"/>
              </a:ext>
            </a:extLst>
          </p:cNvPr>
          <p:cNvSpPr>
            <a:spLocks noGrp="1"/>
          </p:cNvSpPr>
          <p:nvPr>
            <p:ph type="pic" idx="1"/>
          </p:nvPr>
        </p:nvSpPr>
        <p:spPr>
          <a:xfrm>
            <a:off x="0"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a:p>
        </p:txBody>
      </p:sp>
      <p:pic>
        <p:nvPicPr>
          <p:cNvPr id="2" name="Graphic 7">
            <a:extLst>
              <a:ext uri="{FF2B5EF4-FFF2-40B4-BE49-F238E27FC236}">
                <a16:creationId xmlns:a16="http://schemas.microsoft.com/office/drawing/2014/main" id="{57D93B67-3994-C586-E097-8A1AA342F2B4}"/>
              </a:ext>
            </a:extLst>
          </p:cNvPr>
          <p:cNvPicPr>
            <a:picLocks noChangeAspect="1"/>
          </p:cNvPicPr>
          <p:nvPr userDrawn="1"/>
        </p:nvPicPr>
        <p:blipFill>
          <a:blip r:embed="rId2"/>
          <a:srcRect/>
          <a:stretch/>
        </p:blipFill>
        <p:spPr>
          <a:xfrm>
            <a:off x="11544030" y="243034"/>
            <a:ext cx="439881" cy="557145"/>
          </a:xfrm>
          <a:prstGeom prst="rect">
            <a:avLst/>
          </a:prstGeom>
        </p:spPr>
      </p:pic>
    </p:spTree>
    <p:extLst>
      <p:ext uri="{BB962C8B-B14F-4D97-AF65-F5344CB8AC3E}">
        <p14:creationId xmlns:p14="http://schemas.microsoft.com/office/powerpoint/2010/main" val="380292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A2E2E26-DFA5-BF9E-5F1E-F548C158A00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858000" cy="6858000"/>
          </a:xfrm>
          <a:prstGeom prst="rect">
            <a:avLst/>
          </a:prstGeom>
        </p:spPr>
      </p:pic>
      <p:sp>
        <p:nvSpPr>
          <p:cNvPr id="10" name="Title 1">
            <a:extLst>
              <a:ext uri="{FF2B5EF4-FFF2-40B4-BE49-F238E27FC236}">
                <a16:creationId xmlns:a16="http://schemas.microsoft.com/office/drawing/2014/main" id="{87D5DEE1-B9EB-CE19-C4E1-992BAA755EEF}"/>
              </a:ext>
            </a:extLst>
          </p:cNvPr>
          <p:cNvSpPr>
            <a:spLocks noGrp="1"/>
          </p:cNvSpPr>
          <p:nvPr>
            <p:ph type="ctrTitle" hasCustomPrompt="1"/>
          </p:nvPr>
        </p:nvSpPr>
        <p:spPr>
          <a:xfrm>
            <a:off x="7359650" y="958850"/>
            <a:ext cx="4083050" cy="3128963"/>
          </a:xfrm>
        </p:spPr>
        <p:txBody>
          <a:bodyPr anchor="b">
            <a:normAutofit/>
          </a:bodyPr>
          <a:lstStyle>
            <a:lvl1pPr algn="l">
              <a:defRPr sz="4800">
                <a:solidFill>
                  <a:schemeClr val="tx2"/>
                </a:solidFill>
                <a:latin typeface="Alfabet" pitchFamily="2" charset="0"/>
                <a:ea typeface="Alfabet" pitchFamily="2" charset="0"/>
              </a:defRPr>
            </a:lvl1pPr>
          </a:lstStyle>
          <a:p>
            <a:r>
              <a:rPr lang="en-US"/>
              <a:t>Click to </a:t>
            </a:r>
            <a:br>
              <a:rPr lang="en-US"/>
            </a:br>
            <a:r>
              <a:rPr lang="en-US"/>
              <a:t>edit section</a:t>
            </a:r>
            <a:br>
              <a:rPr lang="en-US"/>
            </a:br>
            <a:r>
              <a:rPr lang="en-US"/>
              <a:t>title style</a:t>
            </a:r>
          </a:p>
        </p:txBody>
      </p:sp>
      <p:sp>
        <p:nvSpPr>
          <p:cNvPr id="11" name="Subtitle 2">
            <a:extLst>
              <a:ext uri="{FF2B5EF4-FFF2-40B4-BE49-F238E27FC236}">
                <a16:creationId xmlns:a16="http://schemas.microsoft.com/office/drawing/2014/main" id="{2AA674DD-8E66-0BEA-EB00-5A6C9FF502B2}"/>
              </a:ext>
            </a:extLst>
          </p:cNvPr>
          <p:cNvSpPr>
            <a:spLocks noGrp="1"/>
          </p:cNvSpPr>
          <p:nvPr>
            <p:ph type="subTitle" idx="1" hasCustomPrompt="1"/>
          </p:nvPr>
        </p:nvSpPr>
        <p:spPr>
          <a:xfrm>
            <a:off x="7359650" y="4179888"/>
            <a:ext cx="4083050" cy="1719262"/>
          </a:xfrm>
        </p:spPr>
        <p:txBody>
          <a:bodyPr/>
          <a:lstStyle>
            <a:lvl1pPr marL="0" indent="0" algn="l">
              <a:buNone/>
              <a:defRPr sz="2400">
                <a:solidFill>
                  <a:schemeClr val="tx2"/>
                </a:solidFill>
                <a:latin typeface="Alfabet" pitchFamily="2" charset="0"/>
                <a:ea typeface="Alfabe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title subtitle style</a:t>
            </a:r>
          </a:p>
        </p:txBody>
      </p:sp>
      <p:pic>
        <p:nvPicPr>
          <p:cNvPr id="5" name="Graphic 4">
            <a:extLst>
              <a:ext uri="{FF2B5EF4-FFF2-40B4-BE49-F238E27FC236}">
                <a16:creationId xmlns:a16="http://schemas.microsoft.com/office/drawing/2014/main" id="{DF4758F0-E772-C50B-60EC-8E6AB216FB98}"/>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359655" y="6460296"/>
            <a:ext cx="2876520" cy="120248"/>
          </a:xfrm>
          <a:prstGeom prst="rect">
            <a:avLst/>
          </a:prstGeom>
        </p:spPr>
      </p:pic>
      <p:pic>
        <p:nvPicPr>
          <p:cNvPr id="2" name="Graphic 7">
            <a:extLst>
              <a:ext uri="{FF2B5EF4-FFF2-40B4-BE49-F238E27FC236}">
                <a16:creationId xmlns:a16="http://schemas.microsoft.com/office/drawing/2014/main" id="{566D8082-BBD6-2C12-A710-A327F99FCE33}"/>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24900960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 Pin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EF6A-42DF-9CAC-26BE-321A36FB9A86}"/>
              </a:ext>
            </a:extLst>
          </p:cNvPr>
          <p:cNvSpPr>
            <a:spLocks noGrp="1"/>
          </p:cNvSpPr>
          <p:nvPr>
            <p:ph type="title"/>
          </p:nvPr>
        </p:nvSpPr>
        <p:spPr/>
        <p:txBody>
          <a:bodyPr/>
          <a:lstStyle/>
          <a:p>
            <a:r>
              <a:rPr lang="fr-CA"/>
              <a:t>Modifier le style du titre</a:t>
            </a:r>
            <a:endParaRPr lang="en-US"/>
          </a:p>
        </p:txBody>
      </p:sp>
      <p:sp>
        <p:nvSpPr>
          <p:cNvPr id="3" name="Content Placeholder 2">
            <a:extLst>
              <a:ext uri="{FF2B5EF4-FFF2-40B4-BE49-F238E27FC236}">
                <a16:creationId xmlns:a16="http://schemas.microsoft.com/office/drawing/2014/main" id="{0B0C425E-63EB-6428-4FF1-B0CB96FFCCDB}"/>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Content Placeholder 3">
            <a:extLst>
              <a:ext uri="{FF2B5EF4-FFF2-40B4-BE49-F238E27FC236}">
                <a16:creationId xmlns:a16="http://schemas.microsoft.com/office/drawing/2014/main" id="{E667EBB8-9ED0-138D-178C-B0233A965DC8}"/>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pic>
        <p:nvPicPr>
          <p:cNvPr id="9" name="Picture 8">
            <a:extLst>
              <a:ext uri="{FF2B5EF4-FFF2-40B4-BE49-F238E27FC236}">
                <a16:creationId xmlns:a16="http://schemas.microsoft.com/office/drawing/2014/main" id="{833FAAF8-B2C9-AA67-A276-A37476A80E4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5776" r="45776"/>
          <a:stretch/>
        </p:blipFill>
        <p:spPr>
          <a:xfrm>
            <a:off x="-1" y="-1"/>
            <a:ext cx="579353" cy="6858001"/>
          </a:xfrm>
          <a:prstGeom prst="rect">
            <a:avLst/>
          </a:prstGeom>
        </p:spPr>
      </p:pic>
      <p:pic>
        <p:nvPicPr>
          <p:cNvPr id="6" name="Graphic 5">
            <a:extLst>
              <a:ext uri="{FF2B5EF4-FFF2-40B4-BE49-F238E27FC236}">
                <a16:creationId xmlns:a16="http://schemas.microsoft.com/office/drawing/2014/main" id="{C6BF7839-FB68-BCBA-B648-2233EEF61C0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7" y="6460296"/>
            <a:ext cx="2876520" cy="120248"/>
          </a:xfrm>
          <a:prstGeom prst="rect">
            <a:avLst/>
          </a:prstGeom>
        </p:spPr>
      </p:pic>
      <p:pic>
        <p:nvPicPr>
          <p:cNvPr id="5" name="Graphic 7">
            <a:extLst>
              <a:ext uri="{FF2B5EF4-FFF2-40B4-BE49-F238E27FC236}">
                <a16:creationId xmlns:a16="http://schemas.microsoft.com/office/drawing/2014/main" id="{0D717141-C536-2383-E7CD-3F7EA517E067}"/>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294421578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CD83-B493-026E-95F8-C4F18B004870}"/>
              </a:ext>
            </a:extLst>
          </p:cNvPr>
          <p:cNvSpPr>
            <a:spLocks noGrp="1"/>
          </p:cNvSpPr>
          <p:nvPr>
            <p:ph type="title"/>
          </p:nvPr>
        </p:nvSpPr>
        <p:spPr>
          <a:xfrm>
            <a:off x="839788" y="365125"/>
            <a:ext cx="10515600" cy="1325563"/>
          </a:xfrm>
        </p:spPr>
        <p:txBody>
          <a:bodyPr/>
          <a:lstStyle/>
          <a:p>
            <a:r>
              <a:rPr lang="fr-CA"/>
              <a:t>Modifier le style du titre</a:t>
            </a:r>
            <a:endParaRPr lang="en-US"/>
          </a:p>
        </p:txBody>
      </p:sp>
      <p:sp>
        <p:nvSpPr>
          <p:cNvPr id="3" name="Text Placeholder 2">
            <a:extLst>
              <a:ext uri="{FF2B5EF4-FFF2-40B4-BE49-F238E27FC236}">
                <a16:creationId xmlns:a16="http://schemas.microsoft.com/office/drawing/2014/main" id="{46F9C851-DDFC-7908-9120-21189FE53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a:extLst>
              <a:ext uri="{FF2B5EF4-FFF2-40B4-BE49-F238E27FC236}">
                <a16:creationId xmlns:a16="http://schemas.microsoft.com/office/drawing/2014/main" id="{58D47584-B46C-4728-0B9F-DFF0F8F72E87}"/>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Text Placeholder 4">
            <a:extLst>
              <a:ext uri="{FF2B5EF4-FFF2-40B4-BE49-F238E27FC236}">
                <a16:creationId xmlns:a16="http://schemas.microsoft.com/office/drawing/2014/main" id="{71BFD4F3-C314-6C96-C6CC-C6AFB96D8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a:extLst>
              <a:ext uri="{FF2B5EF4-FFF2-40B4-BE49-F238E27FC236}">
                <a16:creationId xmlns:a16="http://schemas.microsoft.com/office/drawing/2014/main" id="{47787002-BCF7-608A-49B6-01D35D3F00B5}"/>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pic>
        <p:nvPicPr>
          <p:cNvPr id="7" name="Picture 8">
            <a:extLst>
              <a:ext uri="{FF2B5EF4-FFF2-40B4-BE49-F238E27FC236}">
                <a16:creationId xmlns:a16="http://schemas.microsoft.com/office/drawing/2014/main" id="{0AE84B9E-DEE7-8DC5-2969-C449DFDDDD3A}"/>
              </a:ext>
            </a:extLst>
          </p:cNvPr>
          <p:cNvPicPr>
            <a:picLocks noChangeAspect="1"/>
          </p:cNvPicPr>
          <p:nvPr userDrawn="1"/>
        </p:nvPicPr>
        <p:blipFill>
          <a:blip r:embed="rId2">
            <a:extLst>
              <a:ext uri="{96DAC541-7B7A-43D3-8B79-37D633B846F1}">
                <asvg:svgBlip xmlns:asvg="http://schemas.microsoft.com/office/drawing/2016/SVG/main" r:embed="rId3"/>
              </a:ext>
            </a:extLst>
          </a:blip>
          <a:srcRect l="45776" r="45776"/>
          <a:stretch/>
        </p:blipFill>
        <p:spPr>
          <a:xfrm>
            <a:off x="-1" y="-1"/>
            <a:ext cx="579353" cy="6858001"/>
          </a:xfrm>
          <a:prstGeom prst="rect">
            <a:avLst/>
          </a:prstGeom>
        </p:spPr>
      </p:pic>
      <p:pic>
        <p:nvPicPr>
          <p:cNvPr id="9" name="Graphic 8">
            <a:extLst>
              <a:ext uri="{FF2B5EF4-FFF2-40B4-BE49-F238E27FC236}">
                <a16:creationId xmlns:a16="http://schemas.microsoft.com/office/drawing/2014/main" id="{B2F03142-B5A1-A62A-25BE-17FC255448B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7" y="6460296"/>
            <a:ext cx="2876520" cy="120248"/>
          </a:xfrm>
          <a:prstGeom prst="rect">
            <a:avLst/>
          </a:prstGeom>
        </p:spPr>
      </p:pic>
      <p:pic>
        <p:nvPicPr>
          <p:cNvPr id="8" name="Graphic 7">
            <a:extLst>
              <a:ext uri="{FF2B5EF4-FFF2-40B4-BE49-F238E27FC236}">
                <a16:creationId xmlns:a16="http://schemas.microsoft.com/office/drawing/2014/main" id="{4AD88F1F-3D41-5399-3657-4A1A7F945B30}"/>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312914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54D4-C6A1-B290-4848-622ABB04CD1D}"/>
              </a:ext>
            </a:extLst>
          </p:cNvPr>
          <p:cNvSpPr>
            <a:spLocks noGrp="1"/>
          </p:cNvSpPr>
          <p:nvPr>
            <p:ph type="title"/>
          </p:nvPr>
        </p:nvSpPr>
        <p:spPr/>
        <p:txBody>
          <a:bodyPr/>
          <a:lstStyle/>
          <a:p>
            <a:r>
              <a:rPr lang="fr-CA"/>
              <a:t>Modifier le style du titre</a:t>
            </a:r>
            <a:endParaRPr lang="en-US"/>
          </a:p>
        </p:txBody>
      </p:sp>
      <p:pic>
        <p:nvPicPr>
          <p:cNvPr id="3" name="Picture 8">
            <a:extLst>
              <a:ext uri="{FF2B5EF4-FFF2-40B4-BE49-F238E27FC236}">
                <a16:creationId xmlns:a16="http://schemas.microsoft.com/office/drawing/2014/main" id="{658CE09E-458C-71A8-0EA4-37D242FB2D9B}"/>
              </a:ext>
            </a:extLst>
          </p:cNvPr>
          <p:cNvPicPr>
            <a:picLocks noChangeAspect="1"/>
          </p:cNvPicPr>
          <p:nvPr userDrawn="1"/>
        </p:nvPicPr>
        <p:blipFill>
          <a:blip r:embed="rId2">
            <a:extLst>
              <a:ext uri="{96DAC541-7B7A-43D3-8B79-37D633B846F1}">
                <asvg:svgBlip xmlns:asvg="http://schemas.microsoft.com/office/drawing/2016/SVG/main" r:embed="rId3"/>
              </a:ext>
            </a:extLst>
          </a:blip>
          <a:srcRect l="45776" r="45776"/>
          <a:stretch/>
        </p:blipFill>
        <p:spPr>
          <a:xfrm>
            <a:off x="-1" y="-1"/>
            <a:ext cx="579353" cy="6858001"/>
          </a:xfrm>
          <a:prstGeom prst="rect">
            <a:avLst/>
          </a:prstGeom>
        </p:spPr>
      </p:pic>
      <p:pic>
        <p:nvPicPr>
          <p:cNvPr id="5" name="Graphic 4">
            <a:extLst>
              <a:ext uri="{FF2B5EF4-FFF2-40B4-BE49-F238E27FC236}">
                <a16:creationId xmlns:a16="http://schemas.microsoft.com/office/drawing/2014/main" id="{2BDC2E4B-6EF0-EBC1-E3E0-900EC435C0E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7" y="6460296"/>
            <a:ext cx="2876520" cy="120248"/>
          </a:xfrm>
          <a:prstGeom prst="rect">
            <a:avLst/>
          </a:prstGeom>
        </p:spPr>
      </p:pic>
      <p:pic>
        <p:nvPicPr>
          <p:cNvPr id="4" name="Graphic 7">
            <a:extLst>
              <a:ext uri="{FF2B5EF4-FFF2-40B4-BE49-F238E27FC236}">
                <a16:creationId xmlns:a16="http://schemas.microsoft.com/office/drawing/2014/main" id="{A6E8DAEF-69E8-5C5E-7648-78F927FF1BB7}"/>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308188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827B-A4EB-D954-AA03-3BFE8DF8B1DA}"/>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a:p>
        </p:txBody>
      </p:sp>
      <p:sp>
        <p:nvSpPr>
          <p:cNvPr id="3" name="Content Placeholder 2">
            <a:extLst>
              <a:ext uri="{FF2B5EF4-FFF2-40B4-BE49-F238E27FC236}">
                <a16:creationId xmlns:a16="http://schemas.microsoft.com/office/drawing/2014/main" id="{2E5AEA1D-B73F-D443-65CE-5351F7ECCD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Text Placeholder 3">
            <a:extLst>
              <a:ext uri="{FF2B5EF4-FFF2-40B4-BE49-F238E27FC236}">
                <a16:creationId xmlns:a16="http://schemas.microsoft.com/office/drawing/2014/main" id="{F4B50770-84D2-DC5A-BC11-5A7EA49A7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pic>
        <p:nvPicPr>
          <p:cNvPr id="5" name="Picture 8">
            <a:extLst>
              <a:ext uri="{FF2B5EF4-FFF2-40B4-BE49-F238E27FC236}">
                <a16:creationId xmlns:a16="http://schemas.microsoft.com/office/drawing/2014/main" id="{12714C57-4695-E7F9-0F19-989A3DD2F370}"/>
              </a:ext>
            </a:extLst>
          </p:cNvPr>
          <p:cNvPicPr>
            <a:picLocks noChangeAspect="1"/>
          </p:cNvPicPr>
          <p:nvPr userDrawn="1"/>
        </p:nvPicPr>
        <p:blipFill>
          <a:blip r:embed="rId2">
            <a:extLst>
              <a:ext uri="{96DAC541-7B7A-43D3-8B79-37D633B846F1}">
                <asvg:svgBlip xmlns:asvg="http://schemas.microsoft.com/office/drawing/2016/SVG/main" r:embed="rId3"/>
              </a:ext>
            </a:extLst>
          </a:blip>
          <a:srcRect l="45776" r="45776"/>
          <a:stretch/>
        </p:blipFill>
        <p:spPr>
          <a:xfrm>
            <a:off x="0" y="0"/>
            <a:ext cx="579353" cy="6858001"/>
          </a:xfrm>
          <a:prstGeom prst="rect">
            <a:avLst/>
          </a:prstGeom>
        </p:spPr>
      </p:pic>
      <p:pic>
        <p:nvPicPr>
          <p:cNvPr id="7" name="Graphic 6">
            <a:extLst>
              <a:ext uri="{FF2B5EF4-FFF2-40B4-BE49-F238E27FC236}">
                <a16:creationId xmlns:a16="http://schemas.microsoft.com/office/drawing/2014/main" id="{80F78EC7-274C-B844-8086-12B876FC598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7" y="6460296"/>
            <a:ext cx="2876520" cy="120248"/>
          </a:xfrm>
          <a:prstGeom prst="rect">
            <a:avLst/>
          </a:prstGeom>
        </p:spPr>
      </p:pic>
      <p:pic>
        <p:nvPicPr>
          <p:cNvPr id="6" name="Graphic 7">
            <a:extLst>
              <a:ext uri="{FF2B5EF4-FFF2-40B4-BE49-F238E27FC236}">
                <a16:creationId xmlns:a16="http://schemas.microsoft.com/office/drawing/2014/main" id="{28694994-19DF-BCCD-FBCD-3D156B631DA2}"/>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252781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6411-32AE-718B-2F3C-48C2E8133951}"/>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a:p>
        </p:txBody>
      </p:sp>
      <p:sp>
        <p:nvSpPr>
          <p:cNvPr id="3" name="Picture Placeholder 2">
            <a:extLst>
              <a:ext uri="{FF2B5EF4-FFF2-40B4-BE49-F238E27FC236}">
                <a16:creationId xmlns:a16="http://schemas.microsoft.com/office/drawing/2014/main" id="{24918C6E-9693-ECDD-E877-1181F7089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a:p>
        </p:txBody>
      </p:sp>
      <p:sp>
        <p:nvSpPr>
          <p:cNvPr id="4" name="Text Placeholder 3">
            <a:extLst>
              <a:ext uri="{FF2B5EF4-FFF2-40B4-BE49-F238E27FC236}">
                <a16:creationId xmlns:a16="http://schemas.microsoft.com/office/drawing/2014/main" id="{89315412-AB5D-AA52-ACCF-5A71ACAD3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pic>
        <p:nvPicPr>
          <p:cNvPr id="5" name="Picture 8">
            <a:extLst>
              <a:ext uri="{FF2B5EF4-FFF2-40B4-BE49-F238E27FC236}">
                <a16:creationId xmlns:a16="http://schemas.microsoft.com/office/drawing/2014/main" id="{266E26AD-0EB6-DDC5-2D49-1D036435C657}"/>
              </a:ext>
            </a:extLst>
          </p:cNvPr>
          <p:cNvPicPr>
            <a:picLocks noChangeAspect="1"/>
          </p:cNvPicPr>
          <p:nvPr userDrawn="1"/>
        </p:nvPicPr>
        <p:blipFill>
          <a:blip r:embed="rId2">
            <a:extLst>
              <a:ext uri="{96DAC541-7B7A-43D3-8B79-37D633B846F1}">
                <asvg:svgBlip xmlns:asvg="http://schemas.microsoft.com/office/drawing/2016/SVG/main" r:embed="rId3"/>
              </a:ext>
            </a:extLst>
          </a:blip>
          <a:srcRect l="45776" r="45776"/>
          <a:stretch/>
        </p:blipFill>
        <p:spPr>
          <a:xfrm>
            <a:off x="-1" y="-1"/>
            <a:ext cx="579353" cy="6858001"/>
          </a:xfrm>
          <a:prstGeom prst="rect">
            <a:avLst/>
          </a:prstGeom>
        </p:spPr>
      </p:pic>
      <p:pic>
        <p:nvPicPr>
          <p:cNvPr id="7" name="Graphic 6">
            <a:extLst>
              <a:ext uri="{FF2B5EF4-FFF2-40B4-BE49-F238E27FC236}">
                <a16:creationId xmlns:a16="http://schemas.microsoft.com/office/drawing/2014/main" id="{A321E4CF-986F-66E6-02B4-58698570224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7" y="6460296"/>
            <a:ext cx="2876520" cy="120248"/>
          </a:xfrm>
          <a:prstGeom prst="rect">
            <a:avLst/>
          </a:prstGeom>
        </p:spPr>
      </p:pic>
      <p:pic>
        <p:nvPicPr>
          <p:cNvPr id="6" name="Graphic 7">
            <a:extLst>
              <a:ext uri="{FF2B5EF4-FFF2-40B4-BE49-F238E27FC236}">
                <a16:creationId xmlns:a16="http://schemas.microsoft.com/office/drawing/2014/main" id="{BE97B39E-7FAB-CB72-3DE5-282EC3315BF0}"/>
              </a:ext>
            </a:extLst>
          </p:cNvPr>
          <p:cNvPicPr>
            <a:picLocks noChangeAspect="1"/>
          </p:cNvPicPr>
          <p:nvPr userDrawn="1"/>
        </p:nvPicPr>
        <p:blipFill>
          <a:blip r:embed="rId6"/>
          <a:srcRect/>
          <a:stretch/>
        </p:blipFill>
        <p:spPr>
          <a:xfrm>
            <a:off x="11544030" y="243034"/>
            <a:ext cx="439881" cy="557145"/>
          </a:xfrm>
          <a:prstGeom prst="rect">
            <a:avLst/>
          </a:prstGeom>
        </p:spPr>
      </p:pic>
    </p:spTree>
    <p:extLst>
      <p:ext uri="{BB962C8B-B14F-4D97-AF65-F5344CB8AC3E}">
        <p14:creationId xmlns:p14="http://schemas.microsoft.com/office/powerpoint/2010/main" val="309115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7C0187-6E5F-207D-FB0C-11AED90F8971}"/>
              </a:ext>
            </a:extLst>
          </p:cNvPr>
          <p:cNvSpPr txBox="1"/>
          <p:nvPr userDrawn="1"/>
        </p:nvSpPr>
        <p:spPr>
          <a:xfrm>
            <a:off x="11618259" y="6402614"/>
            <a:ext cx="440391" cy="215444"/>
          </a:xfrm>
          <a:prstGeom prst="rect">
            <a:avLst/>
          </a:prstGeom>
          <a:noFill/>
        </p:spPr>
        <p:txBody>
          <a:bodyPr wrap="square" rtlCol="0">
            <a:spAutoFit/>
          </a:bodyPr>
          <a:lstStyle/>
          <a:p>
            <a:pPr algn="r"/>
            <a:fld id="{65FDCEAB-8166-7F4F-87B0-B98CEFF7FC94}" type="slidenum">
              <a:rPr lang="en-US" sz="800" b="0" i="0" smtClean="0">
                <a:solidFill>
                  <a:schemeClr val="tx2"/>
                </a:solidFill>
                <a:latin typeface="Alfabet" pitchFamily="2" charset="0"/>
                <a:ea typeface="Alfabet" pitchFamily="2" charset="0"/>
              </a:rPr>
              <a:pPr algn="r"/>
              <a:t>‹#›</a:t>
            </a:fld>
            <a:endParaRPr lang="en-US" sz="1100" b="0" i="0">
              <a:solidFill>
                <a:schemeClr val="tx2"/>
              </a:solidFill>
              <a:latin typeface="Alfabet" pitchFamily="2" charset="0"/>
              <a:ea typeface="Alfabet" pitchFamily="2" charset="0"/>
            </a:endParaRPr>
          </a:p>
        </p:txBody>
      </p:sp>
      <p:sp>
        <p:nvSpPr>
          <p:cNvPr id="2" name="Title Placeholder 1">
            <a:extLst>
              <a:ext uri="{FF2B5EF4-FFF2-40B4-BE49-F238E27FC236}">
                <a16:creationId xmlns:a16="http://schemas.microsoft.com/office/drawing/2014/main" id="{364BFF24-28B9-7CCD-88C8-3A526E2D47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en-US"/>
          </a:p>
        </p:txBody>
      </p:sp>
      <p:sp>
        <p:nvSpPr>
          <p:cNvPr id="3" name="Text Placeholder 2">
            <a:extLst>
              <a:ext uri="{FF2B5EF4-FFF2-40B4-BE49-F238E27FC236}">
                <a16:creationId xmlns:a16="http://schemas.microsoft.com/office/drawing/2014/main" id="{B1831E65-05CF-226E-F17E-0F452B6FB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pic>
        <p:nvPicPr>
          <p:cNvPr id="10" name="Graphic 9">
            <a:extLst>
              <a:ext uri="{FF2B5EF4-FFF2-40B4-BE49-F238E27FC236}">
                <a16:creationId xmlns:a16="http://schemas.microsoft.com/office/drawing/2014/main" id="{885FE768-5838-D847-AC75-D9098E1F06F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072507" y="6466646"/>
            <a:ext cx="545752" cy="115957"/>
          </a:xfrm>
          <a:prstGeom prst="rect">
            <a:avLst/>
          </a:prstGeom>
        </p:spPr>
      </p:pic>
    </p:spTree>
    <p:extLst>
      <p:ext uri="{BB962C8B-B14F-4D97-AF65-F5344CB8AC3E}">
        <p14:creationId xmlns:p14="http://schemas.microsoft.com/office/powerpoint/2010/main" val="246460057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50" r:id="rId4"/>
    <p:sldLayoutId id="2147483652" r:id="rId5"/>
    <p:sldLayoutId id="2147483653" r:id="rId6"/>
    <p:sldLayoutId id="2147483654" r:id="rId7"/>
    <p:sldLayoutId id="2147483656" r:id="rId8"/>
    <p:sldLayoutId id="2147483657" r:id="rId9"/>
    <p:sldLayoutId id="2147483660" r:id="rId10"/>
    <p:sldLayoutId id="2147483663" r:id="rId11"/>
    <p:sldLayoutId id="2147483664" r:id="rId12"/>
    <p:sldLayoutId id="2147483665" r:id="rId13"/>
    <p:sldLayoutId id="2147483666" r:id="rId14"/>
    <p:sldLayoutId id="2147483667" r:id="rId15"/>
  </p:sldLayoutIdLst>
  <p:txStyles>
    <p:titleStyle>
      <a:lvl1pPr algn="l" defTabSz="914400" rtl="0" eaLnBrk="1" latinLnBrk="0" hangingPunct="1">
        <a:lnSpc>
          <a:spcPct val="90000"/>
        </a:lnSpc>
        <a:spcBef>
          <a:spcPct val="0"/>
        </a:spcBef>
        <a:buNone/>
        <a:defRPr sz="4400" kern="1200">
          <a:solidFill>
            <a:schemeClr val="tx2"/>
          </a:solidFill>
          <a:latin typeface="Alfabet" pitchFamily="2" charset="0"/>
          <a:ea typeface="Alfabet"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lfabet" pitchFamily="2" charset="0"/>
          <a:ea typeface="Alfabet"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lfabet" pitchFamily="2" charset="0"/>
          <a:ea typeface="Alfabet"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lfabet" pitchFamily="2" charset="0"/>
          <a:ea typeface="Alfabe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anne.lafaury@emc-mec.ca" TargetMode="External"/><Relationship Id="rId2" Type="http://schemas.openxmlformats.org/officeDocument/2006/relationships/hyperlink" Target="mailto:maureen.shuell@emc-mec.ca" TargetMode="External"/><Relationship Id="rId1" Type="http://schemas.openxmlformats.org/officeDocument/2006/relationships/slideLayout" Target="../slideLayouts/slideLayout4.xml"/><Relationship Id="rId4" Type="http://schemas.openxmlformats.org/officeDocument/2006/relationships/hyperlink" Target="https://evve.emc-mec.c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F34095C-0A7C-340B-1C3A-783A4EFD1074}"/>
              </a:ext>
            </a:extLst>
          </p:cNvPr>
          <p:cNvSpPr>
            <a:spLocks noGrp="1"/>
          </p:cNvSpPr>
          <p:nvPr>
            <p:ph type="subTitle" idx="1"/>
          </p:nvPr>
        </p:nvSpPr>
        <p:spPr/>
        <p:txBody>
          <a:bodyPr vert="horz" lIns="91440" tIns="45720" rIns="91440" bIns="45720" rtlCol="0" anchor="t">
            <a:normAutofit fontScale="85000" lnSpcReduction="20000"/>
          </a:bodyPr>
          <a:lstStyle/>
          <a:p>
            <a:r>
              <a:rPr lang="en-US">
                <a:latin typeface="Gill Sans MT"/>
                <a:cs typeface="Arial"/>
              </a:rPr>
              <a:t>Fort Garry Hotel</a:t>
            </a:r>
          </a:p>
          <a:p>
            <a:r>
              <a:rPr lang="en-US">
                <a:latin typeface="Gill Sans MT"/>
                <a:cs typeface="Arial"/>
              </a:rPr>
              <a:t>Winnipeg, Manitoba</a:t>
            </a:r>
          </a:p>
          <a:p>
            <a:r>
              <a:rPr lang="en-US">
                <a:latin typeface="Gill Sans MT"/>
                <a:cs typeface="Arial"/>
              </a:rPr>
              <a:t>October 20-22, 2026</a:t>
            </a:r>
          </a:p>
        </p:txBody>
      </p:sp>
      <p:sp>
        <p:nvSpPr>
          <p:cNvPr id="4" name="Title 3">
            <a:extLst>
              <a:ext uri="{FF2B5EF4-FFF2-40B4-BE49-F238E27FC236}">
                <a16:creationId xmlns:a16="http://schemas.microsoft.com/office/drawing/2014/main" id="{31349D42-5B98-919E-C07F-A61A432029E3}"/>
              </a:ext>
            </a:extLst>
          </p:cNvPr>
          <p:cNvSpPr>
            <a:spLocks noGrp="1"/>
          </p:cNvSpPr>
          <p:nvPr>
            <p:ph type="ctrTitle"/>
          </p:nvPr>
        </p:nvSpPr>
        <p:spPr/>
        <p:txBody>
          <a:bodyPr/>
          <a:lstStyle/>
          <a:p>
            <a:r>
              <a:rPr lang="en-US" sz="5400">
                <a:latin typeface="Gill Sans MT"/>
              </a:rPr>
              <a:t>EVVE 2026: EMC’s national conference</a:t>
            </a:r>
            <a:br>
              <a:rPr lang="en-US">
                <a:latin typeface="Gill Sans MT"/>
              </a:rPr>
            </a:br>
            <a:r>
              <a:rPr lang="en-US" sz="4000" b="1">
                <a:latin typeface="Gill Sans MT"/>
              </a:rPr>
              <a:t>Sponsorship Prospectus</a:t>
            </a:r>
            <a:endParaRPr lang="en-US" b="1">
              <a:latin typeface="Gill Sans MT"/>
            </a:endParaRPr>
          </a:p>
        </p:txBody>
      </p:sp>
      <p:pic>
        <p:nvPicPr>
          <p:cNvPr id="3" name="Espace réservé pour une image  2">
            <a:extLst>
              <a:ext uri="{FF2B5EF4-FFF2-40B4-BE49-F238E27FC236}">
                <a16:creationId xmlns:a16="http://schemas.microsoft.com/office/drawing/2014/main" id="{79A783D7-F56B-33C9-BD8C-9272DCE7C241}"/>
              </a:ext>
            </a:extLst>
          </p:cNvPr>
          <p:cNvPicPr>
            <a:picLocks noGrp="1" noChangeAspect="1"/>
          </p:cNvPicPr>
          <p:nvPr>
            <p:ph type="pic" sz="quarter" idx="10"/>
          </p:nvPr>
        </p:nvPicPr>
        <p:blipFill>
          <a:blip r:embed="rId2"/>
          <a:srcRect l="31911" r="31911"/>
          <a:stretch/>
        </p:blipFill>
        <p:spPr>
          <a:xfrm>
            <a:off x="8076067" y="0"/>
            <a:ext cx="4115933" cy="6858000"/>
          </a:xfrm>
        </p:spPr>
      </p:pic>
    </p:spTree>
    <p:extLst>
      <p:ext uri="{BB962C8B-B14F-4D97-AF65-F5344CB8AC3E}">
        <p14:creationId xmlns:p14="http://schemas.microsoft.com/office/powerpoint/2010/main" val="306120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D4ED3C-0633-0956-5829-4C5A42C77556}"/>
              </a:ext>
            </a:extLst>
          </p:cNvPr>
          <p:cNvSpPr>
            <a:spLocks noGrp="1"/>
          </p:cNvSpPr>
          <p:nvPr>
            <p:ph type="title"/>
          </p:nvPr>
        </p:nvSpPr>
        <p:spPr/>
        <p:txBody>
          <a:bodyPr/>
          <a:lstStyle/>
          <a:p>
            <a:r>
              <a:rPr lang="fr-CA" b="1">
                <a:latin typeface="Gill Sans MT"/>
              </a:rPr>
              <a:t>Past EVVE Sponsors</a:t>
            </a:r>
          </a:p>
        </p:txBody>
      </p:sp>
      <p:sp>
        <p:nvSpPr>
          <p:cNvPr id="3" name="Espace réservé du contenu 2">
            <a:extLst>
              <a:ext uri="{FF2B5EF4-FFF2-40B4-BE49-F238E27FC236}">
                <a16:creationId xmlns:a16="http://schemas.microsoft.com/office/drawing/2014/main" id="{78160FA6-87A8-6682-E8E4-97571E938D7F}"/>
              </a:ext>
            </a:extLst>
          </p:cNvPr>
          <p:cNvSpPr>
            <a:spLocks noGrp="1"/>
          </p:cNvSpPr>
          <p:nvPr>
            <p:ph sz="half" idx="1"/>
          </p:nvPr>
        </p:nvSpPr>
        <p:spPr>
          <a:xfrm>
            <a:off x="838200" y="1515382"/>
            <a:ext cx="3550557" cy="4667250"/>
          </a:xfrm>
        </p:spPr>
        <p:txBody>
          <a:bodyPr vert="horz" lIns="91440" tIns="45720" rIns="91440" bIns="45720" rtlCol="0" anchor="t">
            <a:noAutofit/>
          </a:bodyPr>
          <a:lstStyle/>
          <a:p>
            <a:r>
              <a:rPr lang="fr-CA" sz="2400" err="1">
                <a:latin typeface="Gill Sans MT"/>
                <a:cs typeface="Arial"/>
              </a:rPr>
              <a:t>Alectra</a:t>
            </a:r>
            <a:r>
              <a:rPr lang="fr-CA" sz="2400">
                <a:latin typeface="Gill Sans MT"/>
                <a:cs typeface="Arial"/>
              </a:rPr>
              <a:t> GRE&amp;T Centre</a:t>
            </a:r>
          </a:p>
          <a:p>
            <a:r>
              <a:rPr lang="fr-CA" sz="2400">
                <a:latin typeface="Gill Sans MT"/>
                <a:cs typeface="Arial"/>
              </a:rPr>
              <a:t>BC Hydro</a:t>
            </a:r>
          </a:p>
          <a:p>
            <a:r>
              <a:rPr lang="fr-CA" sz="2400">
                <a:latin typeface="Gill Sans MT"/>
                <a:cs typeface="Arial"/>
              </a:rPr>
              <a:t>Canada Infrastructure Bank</a:t>
            </a:r>
          </a:p>
          <a:p>
            <a:r>
              <a:rPr lang="fr-CA" sz="2400" err="1">
                <a:latin typeface="Gill Sans MT"/>
                <a:cs typeface="Arial"/>
              </a:rPr>
              <a:t>Clockwork</a:t>
            </a:r>
            <a:r>
              <a:rPr lang="fr-CA" sz="2400">
                <a:latin typeface="Gill Sans MT"/>
                <a:cs typeface="Arial"/>
              </a:rPr>
              <a:t> Energy</a:t>
            </a:r>
          </a:p>
          <a:p>
            <a:r>
              <a:rPr lang="fr-CA" sz="2400">
                <a:latin typeface="Gill Sans MT"/>
                <a:cs typeface="Arial"/>
              </a:rPr>
              <a:t>CSA Group</a:t>
            </a:r>
          </a:p>
          <a:p>
            <a:r>
              <a:rPr lang="fr-CA" sz="2400" err="1">
                <a:latin typeface="Gill Sans MT"/>
                <a:cs typeface="Arial"/>
              </a:rPr>
              <a:t>Dunsky</a:t>
            </a:r>
            <a:r>
              <a:rPr lang="fr-CA" sz="2400">
                <a:latin typeface="Gill Sans MT"/>
                <a:cs typeface="Arial"/>
              </a:rPr>
              <a:t> Energy + </a:t>
            </a:r>
            <a:r>
              <a:rPr lang="fr-CA" sz="2400" err="1">
                <a:latin typeface="Gill Sans MT"/>
                <a:cs typeface="Arial"/>
              </a:rPr>
              <a:t>Climate</a:t>
            </a:r>
            <a:endParaRPr lang="fr-CA" sz="2400">
              <a:latin typeface="Gill Sans MT"/>
              <a:cs typeface="Arial"/>
            </a:endParaRPr>
          </a:p>
          <a:p>
            <a:r>
              <a:rPr lang="fr-CA" sz="2400">
                <a:latin typeface="Gill Sans MT"/>
                <a:cs typeface="Arial"/>
              </a:rPr>
              <a:t>FLO</a:t>
            </a:r>
          </a:p>
          <a:p>
            <a:r>
              <a:rPr lang="fr-CA" sz="2400" err="1">
                <a:latin typeface="Gill Sans MT"/>
                <a:cs typeface="Arial"/>
              </a:rPr>
              <a:t>Geotab</a:t>
            </a:r>
            <a:endParaRPr lang="fr-CA" sz="2400">
              <a:latin typeface="Gill Sans MT"/>
              <a:cs typeface="Arial"/>
            </a:endParaRPr>
          </a:p>
          <a:p>
            <a:r>
              <a:rPr lang="fr-CA" sz="2400">
                <a:latin typeface="Gill Sans MT"/>
                <a:cs typeface="Arial"/>
              </a:rPr>
              <a:t>Hitachi Energy</a:t>
            </a:r>
          </a:p>
        </p:txBody>
      </p:sp>
      <p:sp>
        <p:nvSpPr>
          <p:cNvPr id="7" name="Espace réservé du contenu 2">
            <a:extLst>
              <a:ext uri="{FF2B5EF4-FFF2-40B4-BE49-F238E27FC236}">
                <a16:creationId xmlns:a16="http://schemas.microsoft.com/office/drawing/2014/main" id="{271ADF78-648F-E075-B546-1D5D62675336}"/>
              </a:ext>
            </a:extLst>
          </p:cNvPr>
          <p:cNvSpPr txBox="1">
            <a:spLocks/>
          </p:cNvSpPr>
          <p:nvPr/>
        </p:nvSpPr>
        <p:spPr>
          <a:xfrm>
            <a:off x="4388757" y="1515382"/>
            <a:ext cx="3956957"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lfabet" pitchFamily="2" charset="0"/>
                <a:ea typeface="Alfabet"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lfabet" pitchFamily="2" charset="0"/>
                <a:ea typeface="Alfabet"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lfabet" pitchFamily="2" charset="0"/>
                <a:ea typeface="Alfabe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a:latin typeface="Gill Sans MT"/>
                <a:cs typeface="Arial"/>
              </a:rPr>
              <a:t>Hydro-Québec</a:t>
            </a:r>
          </a:p>
          <a:p>
            <a:r>
              <a:rPr lang="fr-CA" sz="2400">
                <a:latin typeface="Gill Sans MT"/>
                <a:cs typeface="Arial"/>
              </a:rPr>
              <a:t>National </a:t>
            </a:r>
            <a:r>
              <a:rPr lang="fr-CA" sz="2400" err="1">
                <a:latin typeface="Gill Sans MT"/>
                <a:cs typeface="Arial"/>
              </a:rPr>
              <a:t>Research</a:t>
            </a:r>
            <a:r>
              <a:rPr lang="fr-CA" sz="2400">
                <a:latin typeface="Gill Sans MT"/>
                <a:cs typeface="Arial"/>
              </a:rPr>
              <a:t> Council</a:t>
            </a:r>
          </a:p>
          <a:p>
            <a:r>
              <a:rPr lang="fr-CA" sz="2400">
                <a:latin typeface="Gill Sans MT"/>
                <a:cs typeface="Arial"/>
              </a:rPr>
              <a:t>Nova Bus</a:t>
            </a:r>
          </a:p>
          <a:p>
            <a:r>
              <a:rPr lang="fr-CA" sz="2400">
                <a:latin typeface="Gill Sans MT"/>
                <a:cs typeface="Arial"/>
              </a:rPr>
              <a:t>On the Run</a:t>
            </a:r>
          </a:p>
          <a:p>
            <a:r>
              <a:rPr lang="fr-CA" sz="2400">
                <a:latin typeface="Gill Sans MT"/>
                <a:cs typeface="Arial"/>
              </a:rPr>
              <a:t>Papillons Infrastructure Nature</a:t>
            </a:r>
          </a:p>
          <a:p>
            <a:r>
              <a:rPr lang="fr-CA" sz="2400" err="1">
                <a:latin typeface="Gill Sans MT"/>
                <a:cs typeface="Arial"/>
              </a:rPr>
              <a:t>Plug’n</a:t>
            </a:r>
            <a:r>
              <a:rPr lang="fr-CA" sz="2400">
                <a:latin typeface="Gill Sans MT"/>
                <a:cs typeface="Arial"/>
              </a:rPr>
              <a:t> Drive</a:t>
            </a:r>
          </a:p>
          <a:p>
            <a:r>
              <a:rPr lang="fr-CA" sz="2400" err="1">
                <a:latin typeface="Gill Sans MT"/>
                <a:cs typeface="Arial"/>
              </a:rPr>
              <a:t>Relion</a:t>
            </a:r>
            <a:endParaRPr lang="fr-CA" sz="2400">
              <a:latin typeface="Gill Sans MT"/>
              <a:cs typeface="Arial"/>
            </a:endParaRPr>
          </a:p>
          <a:p>
            <a:r>
              <a:rPr lang="fr-CA" sz="2400">
                <a:latin typeface="Gill Sans MT"/>
                <a:cs typeface="Arial"/>
              </a:rPr>
              <a:t>Schneider Electric</a:t>
            </a:r>
          </a:p>
          <a:p>
            <a:r>
              <a:rPr lang="fr-CA" sz="2400">
                <a:latin typeface="Gill Sans MT"/>
                <a:cs typeface="Arial"/>
              </a:rPr>
              <a:t>Siemens</a:t>
            </a:r>
          </a:p>
        </p:txBody>
      </p:sp>
      <p:sp>
        <p:nvSpPr>
          <p:cNvPr id="8" name="Espace réservé du contenu 2">
            <a:extLst>
              <a:ext uri="{FF2B5EF4-FFF2-40B4-BE49-F238E27FC236}">
                <a16:creationId xmlns:a16="http://schemas.microsoft.com/office/drawing/2014/main" id="{B19E2D1C-67BB-4867-0F52-2C677D1AA61F}"/>
              </a:ext>
            </a:extLst>
          </p:cNvPr>
          <p:cNvSpPr txBox="1">
            <a:spLocks/>
          </p:cNvSpPr>
          <p:nvPr/>
        </p:nvSpPr>
        <p:spPr>
          <a:xfrm>
            <a:off x="8001000" y="1825625"/>
            <a:ext cx="30969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lfabet" pitchFamily="2" charset="0"/>
                <a:ea typeface="Alfabet"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lfabet" pitchFamily="2" charset="0"/>
                <a:ea typeface="Alfabet"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lfabet" pitchFamily="2" charset="0"/>
                <a:ea typeface="Alfabe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a:p>
        </p:txBody>
      </p:sp>
      <p:sp>
        <p:nvSpPr>
          <p:cNvPr id="9" name="Espace réservé du contenu 2">
            <a:extLst>
              <a:ext uri="{FF2B5EF4-FFF2-40B4-BE49-F238E27FC236}">
                <a16:creationId xmlns:a16="http://schemas.microsoft.com/office/drawing/2014/main" id="{29D27ADC-8BA1-AD64-48AB-91B1235C93B7}"/>
              </a:ext>
            </a:extLst>
          </p:cNvPr>
          <p:cNvSpPr txBox="1">
            <a:spLocks/>
          </p:cNvSpPr>
          <p:nvPr/>
        </p:nvSpPr>
        <p:spPr>
          <a:xfrm>
            <a:off x="8198756" y="1470932"/>
            <a:ext cx="3525158"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lfabet" pitchFamily="2" charset="0"/>
                <a:ea typeface="Alfabet"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lfabet" pitchFamily="2" charset="0"/>
                <a:ea typeface="Alfabet"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lfabet" pitchFamily="2" charset="0"/>
                <a:ea typeface="Alfabe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500">
                <a:latin typeface="Gill Sans MT"/>
                <a:cs typeface="Arial"/>
              </a:rPr>
              <a:t>SWTCH</a:t>
            </a:r>
          </a:p>
          <a:p>
            <a:r>
              <a:rPr lang="fr-CA" sz="2500">
                <a:latin typeface="Gill Sans MT"/>
                <a:cs typeface="Arial"/>
              </a:rPr>
              <a:t>Uber</a:t>
            </a:r>
            <a:endParaRPr lang="fr-CA">
              <a:latin typeface="Gill Sans MT"/>
            </a:endParaRPr>
          </a:p>
          <a:p>
            <a:r>
              <a:rPr lang="fr-CA" sz="2500" err="1">
                <a:latin typeface="Gill Sans MT"/>
                <a:cs typeface="Arial"/>
              </a:rPr>
              <a:t>Bectrol</a:t>
            </a:r>
            <a:endParaRPr lang="fr-CA" sz="2500">
              <a:latin typeface="Gill Sans MT"/>
              <a:cs typeface="Arial"/>
            </a:endParaRPr>
          </a:p>
          <a:p>
            <a:r>
              <a:rPr lang="fr-CA" sz="2500" err="1">
                <a:latin typeface="Gill Sans MT"/>
                <a:cs typeface="Arial"/>
              </a:rPr>
              <a:t>BlueGrid</a:t>
            </a:r>
            <a:endParaRPr lang="fr-CA" sz="2500">
              <a:latin typeface="Gill Sans MT"/>
              <a:cs typeface="Arial"/>
            </a:endParaRPr>
          </a:p>
          <a:p>
            <a:r>
              <a:rPr lang="fr-CA" sz="2500">
                <a:latin typeface="Gill Sans MT"/>
                <a:cs typeface="Arial"/>
              </a:rPr>
              <a:t>CAA</a:t>
            </a:r>
          </a:p>
          <a:p>
            <a:r>
              <a:rPr lang="fr-CA" sz="2500">
                <a:latin typeface="Gill Sans MT"/>
                <a:cs typeface="Arial"/>
              </a:rPr>
              <a:t>Clean </a:t>
            </a:r>
            <a:r>
              <a:rPr lang="fr-CA" sz="2500" err="1">
                <a:latin typeface="Gill Sans MT"/>
                <a:cs typeface="Arial"/>
              </a:rPr>
              <a:t>Foundation</a:t>
            </a:r>
            <a:endParaRPr lang="fr-CA" sz="2500">
              <a:latin typeface="Gill Sans MT"/>
              <a:cs typeface="Arial"/>
            </a:endParaRPr>
          </a:p>
          <a:p>
            <a:r>
              <a:rPr lang="fr-CA" sz="2500" err="1">
                <a:latin typeface="Gill Sans MT"/>
                <a:cs typeface="Arial"/>
              </a:rPr>
              <a:t>Communauto</a:t>
            </a:r>
            <a:endParaRPr lang="fr-CA" sz="2500">
              <a:latin typeface="Gill Sans MT"/>
              <a:cs typeface="Arial"/>
            </a:endParaRPr>
          </a:p>
          <a:p>
            <a:r>
              <a:rPr lang="fr-CA" sz="2500" err="1">
                <a:latin typeface="Gill Sans MT"/>
                <a:cs typeface="Arial"/>
              </a:rPr>
              <a:t>Electricity</a:t>
            </a:r>
            <a:r>
              <a:rPr lang="fr-CA" sz="2500">
                <a:latin typeface="Gill Sans MT"/>
                <a:cs typeface="Arial"/>
              </a:rPr>
              <a:t> Canada</a:t>
            </a:r>
          </a:p>
          <a:p>
            <a:r>
              <a:rPr lang="fr-CA" sz="2500">
                <a:latin typeface="Gill Sans MT"/>
                <a:cs typeface="Arial"/>
              </a:rPr>
              <a:t>Nova Scotia Power</a:t>
            </a:r>
          </a:p>
          <a:p>
            <a:r>
              <a:rPr lang="fr-CA" sz="2500" err="1">
                <a:latin typeface="Gill Sans MT"/>
                <a:cs typeface="Arial"/>
              </a:rPr>
              <a:t>Volt-Age</a:t>
            </a:r>
            <a:endParaRPr lang="fr-CA" sz="2500">
              <a:latin typeface="Gill Sans MT"/>
              <a:cs typeface="Arial"/>
            </a:endParaRPr>
          </a:p>
        </p:txBody>
      </p:sp>
    </p:spTree>
    <p:extLst>
      <p:ext uri="{BB962C8B-B14F-4D97-AF65-F5344CB8AC3E}">
        <p14:creationId xmlns:p14="http://schemas.microsoft.com/office/powerpoint/2010/main" val="242351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3B4B8-6EED-B5A2-B57D-E7742848AD32}"/>
              </a:ext>
            </a:extLst>
          </p:cNvPr>
          <p:cNvSpPr>
            <a:spLocks noGrp="1"/>
          </p:cNvSpPr>
          <p:nvPr>
            <p:ph type="ctrTitle"/>
          </p:nvPr>
        </p:nvSpPr>
        <p:spPr/>
        <p:txBody>
          <a:bodyPr/>
          <a:lstStyle/>
          <a:p>
            <a:r>
              <a:rPr lang="fr-CA" err="1">
                <a:latin typeface="Gill Sans MT"/>
              </a:rPr>
              <a:t>Why</a:t>
            </a:r>
            <a:r>
              <a:rPr lang="fr-CA">
                <a:latin typeface="Gill Sans MT"/>
              </a:rPr>
              <a:t> Sponsor EVVE 2026?</a:t>
            </a:r>
          </a:p>
        </p:txBody>
      </p:sp>
    </p:spTree>
    <p:extLst>
      <p:ext uri="{BB962C8B-B14F-4D97-AF65-F5344CB8AC3E}">
        <p14:creationId xmlns:p14="http://schemas.microsoft.com/office/powerpoint/2010/main" val="88161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2C8C5D-8D9F-D875-F313-49EF2DD47DD0}"/>
              </a:ext>
            </a:extLst>
          </p:cNvPr>
          <p:cNvSpPr>
            <a:spLocks noGrp="1"/>
          </p:cNvSpPr>
          <p:nvPr>
            <p:ph type="title"/>
          </p:nvPr>
        </p:nvSpPr>
        <p:spPr>
          <a:xfrm>
            <a:off x="838200" y="2169659"/>
            <a:ext cx="10515600" cy="4082143"/>
          </a:xfrm>
        </p:spPr>
        <p:txBody>
          <a:bodyPr>
            <a:noAutofit/>
          </a:bodyPr>
          <a:lstStyle/>
          <a:p>
            <a:pPr fontAlgn="base">
              <a:lnSpc>
                <a:spcPct val="100000"/>
              </a:lnSpc>
            </a:pPr>
            <a:r>
              <a:rPr lang="en-US" sz="2200" b="1">
                <a:latin typeface="Gill Sans MT"/>
              </a:rPr>
              <a:t>Demonstrate Leadership:</a:t>
            </a:r>
            <a:r>
              <a:rPr lang="en-US" sz="2200">
                <a:latin typeface="Gill Sans MT"/>
              </a:rPr>
              <a:t> Position your organization as a leader in the electric mobility industry. ​</a:t>
            </a:r>
            <a:br>
              <a:rPr lang="en-US" sz="2200">
                <a:latin typeface="Gill Sans MT"/>
              </a:rPr>
            </a:br>
            <a:r>
              <a:rPr lang="en-US" sz="2200" b="1">
                <a:latin typeface="Gill Sans MT"/>
              </a:rPr>
              <a:t>Maximize Visibility:</a:t>
            </a:r>
            <a:r>
              <a:rPr lang="en-US" sz="2200">
                <a:latin typeface="Gill Sans MT"/>
              </a:rPr>
              <a:t> Showcase your brand to an engaged audience of decision-makers and innovators. ​</a:t>
            </a:r>
            <a:br>
              <a:rPr lang="en-US" sz="2200">
                <a:latin typeface="Gill Sans MT"/>
              </a:rPr>
            </a:br>
            <a:r>
              <a:rPr lang="en-US" sz="2200" b="1">
                <a:latin typeface="Gill Sans MT"/>
              </a:rPr>
              <a:t>Build Connections:</a:t>
            </a:r>
            <a:r>
              <a:rPr lang="en-US" sz="2200">
                <a:latin typeface="Gill Sans MT"/>
              </a:rPr>
              <a:t> Network with industry leaders, government officials, and key stakeholders driving the future of electric mobility from all regions of Canada ​</a:t>
            </a:r>
            <a:br>
              <a:rPr lang="en-US" sz="2200">
                <a:latin typeface="Gill Sans MT"/>
              </a:rPr>
            </a:br>
            <a:r>
              <a:rPr lang="en-US" sz="2200" b="1">
                <a:latin typeface="Gill Sans MT"/>
              </a:rPr>
              <a:t>Support a Sustainable Future:</a:t>
            </a:r>
            <a:r>
              <a:rPr lang="en-US" sz="2200">
                <a:latin typeface="Gill Sans MT"/>
              </a:rPr>
              <a:t> Align your organization with the mission to advance sustainable transportation in Canada and support EMC’s national advocacy efforts and mission ​</a:t>
            </a:r>
            <a:br>
              <a:rPr lang="en-US" sz="2200">
                <a:latin typeface="Gill Sans MT"/>
              </a:rPr>
            </a:br>
            <a:r>
              <a:rPr lang="en-US" sz="2200" b="1">
                <a:latin typeface="Gill Sans MT"/>
              </a:rPr>
              <a:t>Expand Your Reach:</a:t>
            </a:r>
            <a:r>
              <a:rPr lang="en-US" sz="2200">
                <a:latin typeface="Gill Sans MT"/>
              </a:rPr>
              <a:t> Amplify your brand through EMC’s extensive audience, both in-person and online. </a:t>
            </a:r>
          </a:p>
        </p:txBody>
      </p:sp>
      <p:sp>
        <p:nvSpPr>
          <p:cNvPr id="3" name="Titre 1">
            <a:extLst>
              <a:ext uri="{FF2B5EF4-FFF2-40B4-BE49-F238E27FC236}">
                <a16:creationId xmlns:a16="http://schemas.microsoft.com/office/drawing/2014/main" id="{805149A2-3277-5955-A212-C26D1A2E4717}"/>
              </a:ext>
            </a:extLst>
          </p:cNvPr>
          <p:cNvSpPr txBox="1">
            <a:spLocks/>
          </p:cNvSpPr>
          <p:nvPr/>
        </p:nvSpPr>
        <p:spPr>
          <a:xfrm>
            <a:off x="838200" y="811439"/>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2"/>
                </a:solidFill>
                <a:latin typeface="Alfabet" pitchFamily="2" charset="0"/>
                <a:ea typeface="Alfabet" pitchFamily="2" charset="0"/>
                <a:cs typeface="+mj-cs"/>
              </a:defRPr>
            </a:lvl1pPr>
          </a:lstStyle>
          <a:p>
            <a:r>
              <a:rPr lang="en-US" sz="2400" b="1">
                <a:latin typeface="Gill Sans MT"/>
              </a:rPr>
              <a:t>Sponsoring EVVE 2026 offers a unique opportunity to establish your organization as a leader in electric mobility while supporting the development of the industry. </a:t>
            </a:r>
            <a:endParaRPr lang="fr-CA" sz="2400">
              <a:latin typeface="Gill Sans MT"/>
            </a:endParaRPr>
          </a:p>
        </p:txBody>
      </p:sp>
    </p:spTree>
    <p:extLst>
      <p:ext uri="{BB962C8B-B14F-4D97-AF65-F5344CB8AC3E}">
        <p14:creationId xmlns:p14="http://schemas.microsoft.com/office/powerpoint/2010/main" val="56324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B22CD-D7FD-D7BF-2711-F037F47B5110}"/>
              </a:ext>
            </a:extLst>
          </p:cNvPr>
          <p:cNvSpPr>
            <a:spLocks noGrp="1"/>
          </p:cNvSpPr>
          <p:nvPr>
            <p:ph type="ctrTitle"/>
          </p:nvPr>
        </p:nvSpPr>
        <p:spPr/>
        <p:txBody>
          <a:bodyPr/>
          <a:lstStyle/>
          <a:p>
            <a:r>
              <a:rPr lang="fr-CA" err="1">
                <a:latin typeface="Gill Sans MT"/>
              </a:rPr>
              <a:t>Sponsorship</a:t>
            </a:r>
            <a:r>
              <a:rPr lang="fr-CA">
                <a:latin typeface="Gill Sans MT"/>
              </a:rPr>
              <a:t> </a:t>
            </a:r>
            <a:r>
              <a:rPr lang="fr-CA" err="1">
                <a:latin typeface="Gill Sans MT"/>
              </a:rPr>
              <a:t>Opportunities</a:t>
            </a:r>
            <a:endParaRPr lang="fr-CA">
              <a:latin typeface="Gill Sans MT"/>
            </a:endParaRPr>
          </a:p>
        </p:txBody>
      </p:sp>
    </p:spTree>
    <p:extLst>
      <p:ext uri="{BB962C8B-B14F-4D97-AF65-F5344CB8AC3E}">
        <p14:creationId xmlns:p14="http://schemas.microsoft.com/office/powerpoint/2010/main" val="385813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BC14A-8A4B-38F0-73AD-14BED4EFC8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0F8FEC-1977-8A60-11B3-ADED7B2F44A3}"/>
              </a:ext>
            </a:extLst>
          </p:cNvPr>
          <p:cNvSpPr>
            <a:spLocks noGrp="1"/>
          </p:cNvSpPr>
          <p:nvPr>
            <p:ph type="title"/>
          </p:nvPr>
        </p:nvSpPr>
        <p:spPr/>
        <p:txBody>
          <a:bodyPr>
            <a:normAutofit/>
          </a:bodyPr>
          <a:lstStyle/>
          <a:p>
            <a:r>
              <a:rPr lang="fr-CA" sz="3200" b="1">
                <a:latin typeface="Gill Sans MT"/>
              </a:rPr>
              <a:t>Networking </a:t>
            </a:r>
            <a:r>
              <a:rPr lang="fr-CA" sz="3200" b="1" err="1">
                <a:latin typeface="Gill Sans MT"/>
              </a:rPr>
              <a:t>Reception</a:t>
            </a:r>
            <a:r>
              <a:rPr lang="fr-CA" sz="3200" b="1">
                <a:latin typeface="Gill Sans MT"/>
              </a:rPr>
              <a:t> Sponsor Package ($30,000)</a:t>
            </a:r>
          </a:p>
        </p:txBody>
      </p:sp>
      <p:sp>
        <p:nvSpPr>
          <p:cNvPr id="3" name="Espace réservé du contenu 2">
            <a:extLst>
              <a:ext uri="{FF2B5EF4-FFF2-40B4-BE49-F238E27FC236}">
                <a16:creationId xmlns:a16="http://schemas.microsoft.com/office/drawing/2014/main" id="{A69F5710-0E1A-545D-98D1-488A4671D730}"/>
              </a:ext>
            </a:extLst>
          </p:cNvPr>
          <p:cNvSpPr>
            <a:spLocks noGrp="1"/>
          </p:cNvSpPr>
          <p:nvPr>
            <p:ph sz="half" idx="1"/>
          </p:nvPr>
        </p:nvSpPr>
        <p:spPr/>
        <p:txBody>
          <a:bodyPr vert="horz" lIns="91440" tIns="45720" rIns="91440" bIns="45720" rtlCol="0" anchor="t">
            <a:normAutofit fontScale="85000" lnSpcReduction="20000"/>
          </a:bodyPr>
          <a:lstStyle/>
          <a:p>
            <a:pPr marL="0" indent="0">
              <a:buNone/>
            </a:pPr>
            <a:r>
              <a:rPr lang="fr-CA" b="1" err="1">
                <a:latin typeface="Gill Sans MT"/>
                <a:cs typeface="Arial"/>
              </a:rPr>
              <a:t>Who</a:t>
            </a:r>
            <a:r>
              <a:rPr lang="fr-CA" b="1">
                <a:latin typeface="Gill Sans MT"/>
                <a:cs typeface="Arial"/>
              </a:rPr>
              <a:t> </a:t>
            </a:r>
            <a:r>
              <a:rPr lang="fr-CA" b="1" err="1">
                <a:latin typeface="Gill Sans MT"/>
                <a:cs typeface="Arial"/>
              </a:rPr>
              <a:t>this</a:t>
            </a:r>
            <a:r>
              <a:rPr lang="fr-CA" b="1">
                <a:latin typeface="Gill Sans MT"/>
                <a:cs typeface="Arial"/>
              </a:rPr>
              <a:t> </a:t>
            </a:r>
            <a:r>
              <a:rPr lang="fr-CA" b="1" err="1">
                <a:latin typeface="Gill Sans MT"/>
                <a:cs typeface="Arial"/>
              </a:rPr>
              <a:t>is</a:t>
            </a:r>
            <a:r>
              <a:rPr lang="fr-CA" b="1">
                <a:latin typeface="Gill Sans MT"/>
                <a:cs typeface="Arial"/>
              </a:rPr>
              <a:t> </a:t>
            </a:r>
            <a:r>
              <a:rPr lang="fr-CA" b="1" err="1">
                <a:latin typeface="Gill Sans MT"/>
                <a:cs typeface="Arial"/>
              </a:rPr>
              <a:t>perfect</a:t>
            </a:r>
            <a:r>
              <a:rPr lang="fr-CA" b="1">
                <a:latin typeface="Gill Sans MT"/>
                <a:cs typeface="Arial"/>
              </a:rPr>
              <a:t> for</a:t>
            </a:r>
          </a:p>
          <a:p>
            <a:pPr marL="0" indent="0">
              <a:buNone/>
            </a:pPr>
            <a:r>
              <a:rPr lang="en-US">
                <a:latin typeface="Gill Sans MT"/>
                <a:cs typeface="Arial"/>
              </a:rPr>
              <a:t>Organizations seeking to engage attendees in a high-value, social environment where senior leaders and decision-makers naturally connect.</a:t>
            </a:r>
          </a:p>
          <a:p>
            <a:pPr marL="0" indent="0">
              <a:buNone/>
            </a:pPr>
            <a:br>
              <a:rPr lang="en-US">
                <a:latin typeface="Gill Sans MT"/>
              </a:rPr>
            </a:br>
            <a:r>
              <a:rPr lang="en-US">
                <a:latin typeface="Gill Sans MT"/>
                <a:cs typeface="Arial"/>
              </a:rPr>
              <a:t>Ideal for sponsors who want to build relationships, foster collaboration, and create memorable interactions in a relaxed setting while maximizing visibility during one of the most-attended conference events.</a:t>
            </a:r>
            <a:endParaRPr lang="fr-CA">
              <a:latin typeface="Gill Sans MT"/>
              <a:cs typeface="Arial"/>
            </a:endParaRPr>
          </a:p>
        </p:txBody>
      </p:sp>
      <p:sp>
        <p:nvSpPr>
          <p:cNvPr id="4" name="Espace réservé du contenu 3">
            <a:extLst>
              <a:ext uri="{FF2B5EF4-FFF2-40B4-BE49-F238E27FC236}">
                <a16:creationId xmlns:a16="http://schemas.microsoft.com/office/drawing/2014/main" id="{F656D4ED-9010-DB38-0B95-181612B4F5B8}"/>
              </a:ext>
            </a:extLst>
          </p:cNvPr>
          <p:cNvSpPr>
            <a:spLocks noGrp="1"/>
          </p:cNvSpPr>
          <p:nvPr>
            <p:ph sz="half" idx="2"/>
          </p:nvPr>
        </p:nvSpPr>
        <p:spPr/>
        <p:txBody>
          <a:bodyPr vert="horz" lIns="91440" tIns="45720" rIns="91440" bIns="45720" rtlCol="0" anchor="t">
            <a:normAutofit fontScale="85000" lnSpcReduction="20000"/>
          </a:bodyPr>
          <a:lstStyle/>
          <a:p>
            <a:pPr marL="0" indent="0">
              <a:buNone/>
            </a:pPr>
            <a:r>
              <a:rPr lang="fr-CA" b="1" err="1">
                <a:latin typeface="Gill Sans MT"/>
                <a:cs typeface="Arial"/>
              </a:rPr>
              <a:t>Sample</a:t>
            </a:r>
            <a:r>
              <a:rPr lang="fr-CA" b="1">
                <a:latin typeface="Gill Sans MT"/>
                <a:cs typeface="Arial"/>
              </a:rPr>
              <a:t> </a:t>
            </a:r>
            <a:r>
              <a:rPr lang="fr-CA" b="1" err="1">
                <a:latin typeface="Gill Sans MT"/>
                <a:cs typeface="Arial"/>
              </a:rPr>
              <a:t>visibility</a:t>
            </a:r>
            <a:r>
              <a:rPr lang="fr-CA" b="1">
                <a:latin typeface="Gill Sans MT"/>
                <a:cs typeface="Arial"/>
              </a:rPr>
              <a:t> options included</a:t>
            </a:r>
          </a:p>
          <a:p>
            <a:r>
              <a:rPr lang="fr-CA">
                <a:latin typeface="Gill Sans MT"/>
                <a:cs typeface="Arial"/>
              </a:rPr>
              <a:t>Basic sponsor package</a:t>
            </a:r>
          </a:p>
          <a:p>
            <a:r>
              <a:rPr lang="fr-CA">
                <a:latin typeface="Gill Sans MT"/>
                <a:cs typeface="Arial"/>
              </a:rPr>
              <a:t>Exclusive </a:t>
            </a:r>
            <a:r>
              <a:rPr lang="fr-CA" err="1">
                <a:latin typeface="Gill Sans MT"/>
                <a:cs typeface="Arial"/>
              </a:rPr>
              <a:t>sponsorship</a:t>
            </a:r>
            <a:r>
              <a:rPr lang="fr-CA">
                <a:latin typeface="Gill Sans MT"/>
                <a:cs typeface="Arial"/>
              </a:rPr>
              <a:t> of networking </a:t>
            </a:r>
            <a:r>
              <a:rPr lang="fr-CA" err="1">
                <a:latin typeface="Gill Sans MT"/>
                <a:cs typeface="Arial"/>
              </a:rPr>
              <a:t>reception</a:t>
            </a:r>
            <a:r>
              <a:rPr lang="fr-CA">
                <a:latin typeface="Gill Sans MT"/>
                <a:cs typeface="Arial"/>
              </a:rPr>
              <a:t> at Canadian Museum for Human </a:t>
            </a:r>
            <a:r>
              <a:rPr lang="fr-CA" err="1">
                <a:latin typeface="Gill Sans MT"/>
                <a:cs typeface="Arial"/>
              </a:rPr>
              <a:t>Rights</a:t>
            </a:r>
            <a:endParaRPr lang="fr-CA">
              <a:latin typeface="Gill Sans MT"/>
              <a:cs typeface="Arial"/>
            </a:endParaRPr>
          </a:p>
          <a:p>
            <a:r>
              <a:rPr lang="fr-CA">
                <a:latin typeface="Gill Sans MT"/>
                <a:cs typeface="Arial"/>
              </a:rPr>
              <a:t>On-site </a:t>
            </a:r>
            <a:r>
              <a:rPr lang="fr-CA" err="1">
                <a:latin typeface="Gill Sans MT"/>
                <a:cs typeface="Arial"/>
              </a:rPr>
              <a:t>signage</a:t>
            </a:r>
            <a:r>
              <a:rPr lang="fr-CA">
                <a:latin typeface="Gill Sans MT"/>
                <a:cs typeface="Arial"/>
              </a:rPr>
              <a:t> and logo placement </a:t>
            </a:r>
            <a:r>
              <a:rPr lang="fr-CA" err="1">
                <a:latin typeface="Gill Sans MT"/>
                <a:cs typeface="Arial"/>
              </a:rPr>
              <a:t>during</a:t>
            </a:r>
            <a:r>
              <a:rPr lang="fr-CA">
                <a:latin typeface="Gill Sans MT"/>
                <a:cs typeface="Arial"/>
              </a:rPr>
              <a:t> </a:t>
            </a:r>
            <a:r>
              <a:rPr lang="fr-CA" err="1">
                <a:latin typeface="Gill Sans MT"/>
                <a:cs typeface="Arial"/>
              </a:rPr>
              <a:t>reception</a:t>
            </a:r>
            <a:endParaRPr lang="fr-CA">
              <a:latin typeface="Gill Sans MT"/>
              <a:cs typeface="Arial"/>
            </a:endParaRPr>
          </a:p>
          <a:p>
            <a:r>
              <a:rPr lang="fr-CA">
                <a:latin typeface="Gill Sans MT"/>
                <a:cs typeface="Arial"/>
              </a:rPr>
              <a:t>Opportunity to </a:t>
            </a:r>
            <a:r>
              <a:rPr lang="fr-CA" err="1">
                <a:latin typeface="Gill Sans MT"/>
                <a:cs typeface="Arial"/>
              </a:rPr>
              <a:t>provide</a:t>
            </a:r>
            <a:r>
              <a:rPr lang="fr-CA">
                <a:latin typeface="Gill Sans MT"/>
                <a:cs typeface="Arial"/>
              </a:rPr>
              <a:t> a </a:t>
            </a:r>
            <a:r>
              <a:rPr lang="fr-CA" err="1">
                <a:latin typeface="Gill Sans MT"/>
                <a:cs typeface="Arial"/>
              </a:rPr>
              <a:t>welcome</a:t>
            </a:r>
            <a:r>
              <a:rPr lang="fr-CA">
                <a:latin typeface="Gill Sans MT"/>
                <a:cs typeface="Arial"/>
              </a:rPr>
              <a:t> message at </a:t>
            </a:r>
            <a:r>
              <a:rPr lang="fr-CA" err="1">
                <a:latin typeface="Gill Sans MT"/>
                <a:cs typeface="Arial"/>
              </a:rPr>
              <a:t>reception</a:t>
            </a:r>
            <a:endParaRPr lang="fr-CA">
              <a:latin typeface="Gill Sans MT"/>
              <a:cs typeface="Arial"/>
            </a:endParaRPr>
          </a:p>
          <a:p>
            <a:r>
              <a:rPr lang="fr-CA">
                <a:latin typeface="Gill Sans MT"/>
                <a:cs typeface="Arial"/>
              </a:rPr>
              <a:t>Opportunity to </a:t>
            </a:r>
            <a:r>
              <a:rPr lang="fr-CA" err="1">
                <a:latin typeface="Gill Sans MT"/>
                <a:cs typeface="Arial"/>
              </a:rPr>
              <a:t>increase</a:t>
            </a:r>
            <a:r>
              <a:rPr lang="fr-CA">
                <a:latin typeface="Gill Sans MT"/>
                <a:cs typeface="Arial"/>
              </a:rPr>
              <a:t> </a:t>
            </a:r>
            <a:r>
              <a:rPr lang="fr-CA" err="1">
                <a:latin typeface="Gill Sans MT"/>
                <a:cs typeface="Arial"/>
              </a:rPr>
              <a:t>sponsorship</a:t>
            </a:r>
            <a:r>
              <a:rPr lang="fr-CA">
                <a:latin typeface="Gill Sans MT"/>
                <a:cs typeface="Arial"/>
              </a:rPr>
              <a:t> value to </a:t>
            </a:r>
            <a:r>
              <a:rPr lang="fr-CA" err="1">
                <a:latin typeface="Gill Sans MT"/>
                <a:cs typeface="Arial"/>
              </a:rPr>
              <a:t>offer</a:t>
            </a:r>
            <a:r>
              <a:rPr lang="fr-CA">
                <a:latin typeface="Gill Sans MT"/>
                <a:cs typeface="Arial"/>
              </a:rPr>
              <a:t> </a:t>
            </a:r>
            <a:r>
              <a:rPr lang="fr-CA" err="1">
                <a:latin typeface="Gill Sans MT"/>
                <a:cs typeface="Arial"/>
              </a:rPr>
              <a:t>dinner</a:t>
            </a:r>
            <a:r>
              <a:rPr lang="fr-CA">
                <a:latin typeface="Gill Sans MT"/>
                <a:cs typeface="Arial"/>
              </a:rPr>
              <a:t> </a:t>
            </a:r>
          </a:p>
          <a:p>
            <a:r>
              <a:rPr lang="fr-CA">
                <a:latin typeface="Gill Sans MT"/>
                <a:cs typeface="Arial"/>
              </a:rPr>
              <a:t>Up to 5 </a:t>
            </a:r>
            <a:r>
              <a:rPr lang="fr-CA" err="1">
                <a:latin typeface="Gill Sans MT"/>
                <a:cs typeface="Arial"/>
              </a:rPr>
              <a:t>complimentary</a:t>
            </a:r>
            <a:r>
              <a:rPr lang="fr-CA">
                <a:latin typeface="Gill Sans MT"/>
                <a:cs typeface="Arial"/>
              </a:rPr>
              <a:t> registrations</a:t>
            </a:r>
            <a:endParaRPr lang="fr-CA">
              <a:latin typeface="Gill Sans MT"/>
            </a:endParaRPr>
          </a:p>
        </p:txBody>
      </p:sp>
    </p:spTree>
    <p:extLst>
      <p:ext uri="{BB962C8B-B14F-4D97-AF65-F5344CB8AC3E}">
        <p14:creationId xmlns:p14="http://schemas.microsoft.com/office/powerpoint/2010/main" val="370024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A58F-F4DF-F193-6F06-36CC5A3D77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5F42A30-FAD5-C44E-0ED6-114C2AFB1F11}"/>
              </a:ext>
            </a:extLst>
          </p:cNvPr>
          <p:cNvSpPr>
            <a:spLocks noGrp="1"/>
          </p:cNvSpPr>
          <p:nvPr>
            <p:ph type="title"/>
          </p:nvPr>
        </p:nvSpPr>
        <p:spPr/>
        <p:txBody>
          <a:bodyPr>
            <a:normAutofit/>
          </a:bodyPr>
          <a:lstStyle/>
          <a:p>
            <a:r>
              <a:rPr lang="fr-CA" sz="3200" b="1">
                <a:latin typeface="Gill Sans MT"/>
              </a:rPr>
              <a:t>Lunch Sponsor Package ($25,000)</a:t>
            </a:r>
          </a:p>
        </p:txBody>
      </p:sp>
      <p:sp>
        <p:nvSpPr>
          <p:cNvPr id="3" name="Espace réservé du contenu 2">
            <a:extLst>
              <a:ext uri="{FF2B5EF4-FFF2-40B4-BE49-F238E27FC236}">
                <a16:creationId xmlns:a16="http://schemas.microsoft.com/office/drawing/2014/main" id="{FFA61E1E-651D-EF17-2EF4-5A69FA59888C}"/>
              </a:ext>
            </a:extLst>
          </p:cNvPr>
          <p:cNvSpPr>
            <a:spLocks noGrp="1"/>
          </p:cNvSpPr>
          <p:nvPr>
            <p:ph sz="half" idx="1"/>
          </p:nvPr>
        </p:nvSpPr>
        <p:spPr/>
        <p:txBody>
          <a:bodyPr vert="horz" lIns="91440" tIns="45720" rIns="91440" bIns="45720" rtlCol="0" anchor="t">
            <a:normAutofit fontScale="92500" lnSpcReduction="20000"/>
          </a:bodyPr>
          <a:lstStyle/>
          <a:p>
            <a:pPr marL="0" indent="0">
              <a:buNone/>
            </a:pPr>
            <a:r>
              <a:rPr lang="fr-CA" b="1" err="1">
                <a:latin typeface="Gill Sans MT"/>
                <a:cs typeface="Arial"/>
              </a:rPr>
              <a:t>Who</a:t>
            </a:r>
            <a:r>
              <a:rPr lang="fr-CA" b="1">
                <a:latin typeface="Gill Sans MT"/>
                <a:cs typeface="Arial"/>
              </a:rPr>
              <a:t> </a:t>
            </a:r>
            <a:r>
              <a:rPr lang="fr-CA" b="1" err="1">
                <a:latin typeface="Gill Sans MT"/>
                <a:cs typeface="Arial"/>
              </a:rPr>
              <a:t>this</a:t>
            </a:r>
            <a:r>
              <a:rPr lang="fr-CA" b="1">
                <a:latin typeface="Gill Sans MT"/>
                <a:cs typeface="Arial"/>
              </a:rPr>
              <a:t> </a:t>
            </a:r>
            <a:r>
              <a:rPr lang="fr-CA" b="1" err="1">
                <a:latin typeface="Gill Sans MT"/>
                <a:cs typeface="Arial"/>
              </a:rPr>
              <a:t>is</a:t>
            </a:r>
            <a:r>
              <a:rPr lang="fr-CA" b="1">
                <a:latin typeface="Gill Sans MT"/>
                <a:cs typeface="Arial"/>
              </a:rPr>
              <a:t> </a:t>
            </a:r>
            <a:r>
              <a:rPr lang="fr-CA" b="1" err="1">
                <a:latin typeface="Gill Sans MT"/>
                <a:cs typeface="Arial"/>
              </a:rPr>
              <a:t>perfect</a:t>
            </a:r>
            <a:r>
              <a:rPr lang="fr-CA" b="1">
                <a:latin typeface="Gill Sans MT"/>
                <a:cs typeface="Arial"/>
              </a:rPr>
              <a:t> for</a:t>
            </a:r>
          </a:p>
          <a:p>
            <a:pPr marL="0" indent="0">
              <a:buNone/>
            </a:pPr>
            <a:r>
              <a:rPr lang="en-US">
                <a:latin typeface="Gill Sans MT"/>
                <a:cs typeface="Arial"/>
              </a:rPr>
              <a:t>Organizations aiming for broad exposure to the full conference audience at a moment of high attention.</a:t>
            </a:r>
          </a:p>
          <a:p>
            <a:pPr marL="0" indent="0">
              <a:buNone/>
            </a:pPr>
            <a:br>
              <a:rPr lang="en-US">
                <a:latin typeface="Gill Sans MT"/>
              </a:rPr>
            </a:br>
            <a:r>
              <a:rPr lang="en-US">
                <a:latin typeface="Gill Sans MT"/>
                <a:cs typeface="Arial"/>
              </a:rPr>
              <a:t>Ideal for sponsors who want to reinforce brand recognition while engaging attendees over a shared meal, provide subtle content or messaging in a relaxed setting, and leave a memorable impression during a key conference touchpoint.</a:t>
            </a:r>
            <a:endParaRPr lang="fr-CA">
              <a:latin typeface="Gill Sans MT"/>
              <a:cs typeface="Arial"/>
            </a:endParaRPr>
          </a:p>
        </p:txBody>
      </p:sp>
      <p:sp>
        <p:nvSpPr>
          <p:cNvPr id="4" name="Espace réservé du contenu 3">
            <a:extLst>
              <a:ext uri="{FF2B5EF4-FFF2-40B4-BE49-F238E27FC236}">
                <a16:creationId xmlns:a16="http://schemas.microsoft.com/office/drawing/2014/main" id="{C6B3BF16-34AB-756B-7BF6-74422C71093B}"/>
              </a:ext>
            </a:extLst>
          </p:cNvPr>
          <p:cNvSpPr>
            <a:spLocks noGrp="1"/>
          </p:cNvSpPr>
          <p:nvPr>
            <p:ph sz="half" idx="2"/>
          </p:nvPr>
        </p:nvSpPr>
        <p:spPr/>
        <p:txBody>
          <a:bodyPr vert="horz" lIns="91440" tIns="45720" rIns="91440" bIns="45720" rtlCol="0" anchor="t">
            <a:normAutofit fontScale="92500" lnSpcReduction="20000"/>
          </a:bodyPr>
          <a:lstStyle/>
          <a:p>
            <a:pPr marL="0" indent="0">
              <a:buNone/>
            </a:pPr>
            <a:r>
              <a:rPr lang="fr-CA" sz="2600" b="1" err="1">
                <a:latin typeface="Gill Sans MT"/>
                <a:cs typeface="Arial"/>
              </a:rPr>
              <a:t>Sample</a:t>
            </a:r>
            <a:r>
              <a:rPr lang="fr-CA" sz="2600" b="1">
                <a:latin typeface="Gill Sans MT"/>
                <a:cs typeface="Arial"/>
              </a:rPr>
              <a:t> </a:t>
            </a:r>
            <a:r>
              <a:rPr lang="fr-CA" sz="2600" b="1" err="1">
                <a:latin typeface="Gill Sans MT"/>
                <a:cs typeface="Arial"/>
              </a:rPr>
              <a:t>visibility</a:t>
            </a:r>
            <a:r>
              <a:rPr lang="fr-CA" sz="2600" b="1">
                <a:latin typeface="Gill Sans MT"/>
                <a:cs typeface="Arial"/>
              </a:rPr>
              <a:t> options </a:t>
            </a:r>
            <a:r>
              <a:rPr lang="fr-CA" sz="2600" b="1" err="1">
                <a:latin typeface="Gill Sans MT"/>
                <a:cs typeface="Arial"/>
              </a:rPr>
              <a:t>included</a:t>
            </a:r>
            <a:endParaRPr lang="en-US" sz="2600" err="1"/>
          </a:p>
          <a:p>
            <a:r>
              <a:rPr lang="fr-CA" sz="2400">
                <a:latin typeface="Gill Sans MT"/>
                <a:cs typeface="Arial"/>
              </a:rPr>
              <a:t>Basic sponsor package</a:t>
            </a:r>
          </a:p>
          <a:p>
            <a:r>
              <a:rPr lang="fr-CA" sz="2400">
                <a:latin typeface="Gill Sans MT"/>
                <a:cs typeface="Arial"/>
              </a:rPr>
              <a:t>Exclusive </a:t>
            </a:r>
            <a:r>
              <a:rPr lang="fr-CA" sz="2400" err="1">
                <a:latin typeface="Gill Sans MT"/>
                <a:cs typeface="Arial"/>
              </a:rPr>
              <a:t>sponsorship</a:t>
            </a:r>
            <a:r>
              <a:rPr lang="fr-CA" sz="2400">
                <a:latin typeface="Gill Sans MT"/>
                <a:cs typeface="Arial"/>
              </a:rPr>
              <a:t> of one </a:t>
            </a:r>
            <a:r>
              <a:rPr lang="fr-CA" sz="2400" err="1">
                <a:latin typeface="Gill Sans MT"/>
                <a:cs typeface="Arial"/>
              </a:rPr>
              <a:t>conference</a:t>
            </a:r>
            <a:r>
              <a:rPr lang="fr-CA" sz="2400">
                <a:latin typeface="Gill Sans MT"/>
                <a:cs typeface="Arial"/>
              </a:rPr>
              <a:t> lunch</a:t>
            </a:r>
          </a:p>
          <a:p>
            <a:r>
              <a:rPr lang="fr-CA" sz="2400">
                <a:latin typeface="Gill Sans MT"/>
                <a:cs typeface="Arial"/>
              </a:rPr>
              <a:t>Logo placement on </a:t>
            </a:r>
            <a:r>
              <a:rPr lang="fr-CA" sz="2400" err="1">
                <a:latin typeface="Gill Sans MT"/>
                <a:cs typeface="Arial"/>
              </a:rPr>
              <a:t>signage</a:t>
            </a:r>
            <a:endParaRPr lang="fr-CA" sz="2400">
              <a:latin typeface="Gill Sans MT"/>
              <a:cs typeface="Arial"/>
            </a:endParaRPr>
          </a:p>
          <a:p>
            <a:r>
              <a:rPr lang="fr-CA" sz="2400">
                <a:latin typeface="Gill Sans MT"/>
                <a:cs typeface="Arial"/>
              </a:rPr>
              <a:t>Opportunity to place table </a:t>
            </a:r>
            <a:r>
              <a:rPr lang="fr-CA" sz="2400" err="1">
                <a:latin typeface="Gill Sans MT"/>
                <a:cs typeface="Arial"/>
              </a:rPr>
              <a:t>cards</a:t>
            </a:r>
            <a:r>
              <a:rPr lang="fr-CA" sz="2400">
                <a:latin typeface="Gill Sans MT"/>
                <a:cs typeface="Arial"/>
              </a:rPr>
              <a:t>, </a:t>
            </a:r>
            <a:r>
              <a:rPr lang="fr-CA" sz="2400" err="1">
                <a:latin typeface="Gill Sans MT"/>
                <a:cs typeface="Arial"/>
              </a:rPr>
              <a:t>signage</a:t>
            </a:r>
            <a:r>
              <a:rPr lang="fr-CA" sz="2400">
                <a:latin typeface="Gill Sans MT"/>
                <a:cs typeface="Arial"/>
              </a:rPr>
              <a:t>, and/or </a:t>
            </a:r>
            <a:r>
              <a:rPr lang="fr-CA" sz="2400" err="1">
                <a:latin typeface="Gill Sans MT"/>
                <a:cs typeface="Arial"/>
              </a:rPr>
              <a:t>video</a:t>
            </a:r>
            <a:endParaRPr lang="fr-CA" sz="2400">
              <a:latin typeface="Gill Sans MT"/>
              <a:cs typeface="Arial"/>
            </a:endParaRPr>
          </a:p>
          <a:p>
            <a:r>
              <a:rPr lang="fr-CA" sz="2400">
                <a:latin typeface="Gill Sans MT"/>
                <a:cs typeface="Arial"/>
              </a:rPr>
              <a:t>Opportunity to </a:t>
            </a:r>
            <a:r>
              <a:rPr lang="fr-CA" sz="2400" err="1">
                <a:latin typeface="Gill Sans MT"/>
                <a:cs typeface="Arial"/>
              </a:rPr>
              <a:t>provide</a:t>
            </a:r>
            <a:r>
              <a:rPr lang="fr-CA" sz="2400">
                <a:latin typeface="Gill Sans MT"/>
                <a:cs typeface="Arial"/>
              </a:rPr>
              <a:t> short </a:t>
            </a:r>
            <a:r>
              <a:rPr lang="fr-CA" sz="2400" err="1">
                <a:latin typeface="Gill Sans MT"/>
                <a:cs typeface="Arial"/>
              </a:rPr>
              <a:t>remarks</a:t>
            </a:r>
            <a:endParaRPr lang="fr-CA" sz="2400">
              <a:latin typeface="Gill Sans MT"/>
              <a:cs typeface="Arial"/>
            </a:endParaRPr>
          </a:p>
          <a:p>
            <a:r>
              <a:rPr lang="fr-CA" sz="2400">
                <a:latin typeface="Gill Sans MT"/>
                <a:cs typeface="Arial"/>
              </a:rPr>
              <a:t>Opportunity to </a:t>
            </a:r>
            <a:r>
              <a:rPr lang="fr-CA" sz="2400" err="1">
                <a:latin typeface="Gill Sans MT"/>
                <a:cs typeface="Arial"/>
              </a:rPr>
              <a:t>include</a:t>
            </a:r>
            <a:r>
              <a:rPr lang="fr-CA" sz="2400">
                <a:latin typeface="Gill Sans MT"/>
                <a:cs typeface="Arial"/>
              </a:rPr>
              <a:t> a </a:t>
            </a:r>
            <a:r>
              <a:rPr lang="fr-CA" sz="2400" err="1">
                <a:latin typeface="Gill Sans MT"/>
                <a:cs typeface="Arial"/>
              </a:rPr>
              <a:t>written</a:t>
            </a:r>
            <a:r>
              <a:rPr lang="fr-CA" sz="2400">
                <a:latin typeface="Gill Sans MT"/>
                <a:cs typeface="Arial"/>
              </a:rPr>
              <a:t> message in the </a:t>
            </a:r>
            <a:r>
              <a:rPr lang="fr-CA" sz="2400" err="1">
                <a:latin typeface="Gill Sans MT"/>
                <a:cs typeface="Arial"/>
              </a:rPr>
              <a:t>event</a:t>
            </a:r>
            <a:r>
              <a:rPr lang="fr-CA" sz="2400">
                <a:latin typeface="Gill Sans MT"/>
                <a:cs typeface="Arial"/>
              </a:rPr>
              <a:t> app</a:t>
            </a:r>
          </a:p>
          <a:p>
            <a:r>
              <a:rPr lang="fr-CA" sz="2400">
                <a:latin typeface="Gill Sans MT"/>
                <a:cs typeface="Arial"/>
              </a:rPr>
              <a:t>Up to 4 </a:t>
            </a:r>
            <a:r>
              <a:rPr lang="fr-CA" sz="2400" err="1">
                <a:latin typeface="Gill Sans MT"/>
                <a:cs typeface="Arial"/>
              </a:rPr>
              <a:t>complimentary</a:t>
            </a:r>
            <a:r>
              <a:rPr lang="fr-CA" sz="2400">
                <a:latin typeface="Gill Sans MT"/>
                <a:cs typeface="Arial"/>
              </a:rPr>
              <a:t> registrations</a:t>
            </a:r>
          </a:p>
        </p:txBody>
      </p:sp>
    </p:spTree>
    <p:extLst>
      <p:ext uri="{BB962C8B-B14F-4D97-AF65-F5344CB8AC3E}">
        <p14:creationId xmlns:p14="http://schemas.microsoft.com/office/powerpoint/2010/main" val="2634778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5C6AF-9234-96BB-A899-554DB9CB34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D2E525-47C2-72C0-DF86-9671992E55CF}"/>
              </a:ext>
            </a:extLst>
          </p:cNvPr>
          <p:cNvSpPr>
            <a:spLocks noGrp="1"/>
          </p:cNvSpPr>
          <p:nvPr>
            <p:ph type="title"/>
          </p:nvPr>
        </p:nvSpPr>
        <p:spPr/>
        <p:txBody>
          <a:bodyPr>
            <a:normAutofit/>
          </a:bodyPr>
          <a:lstStyle/>
          <a:p>
            <a:r>
              <a:rPr lang="fr-CA" sz="3200" b="1"/>
              <a:t>Breakfast Sponsor Package ($20,000)</a:t>
            </a:r>
          </a:p>
        </p:txBody>
      </p:sp>
      <p:sp>
        <p:nvSpPr>
          <p:cNvPr id="3" name="Espace réservé du contenu 2">
            <a:extLst>
              <a:ext uri="{FF2B5EF4-FFF2-40B4-BE49-F238E27FC236}">
                <a16:creationId xmlns:a16="http://schemas.microsoft.com/office/drawing/2014/main" id="{0C7BA54A-E239-024B-CCA9-AB320732CDF2}"/>
              </a:ext>
            </a:extLst>
          </p:cNvPr>
          <p:cNvSpPr txBox="1">
            <a:spLocks/>
          </p:cNvSpPr>
          <p:nvPr/>
        </p:nvSpPr>
        <p:spPr>
          <a:xfrm>
            <a:off x="838200" y="1713199"/>
            <a:ext cx="5181600" cy="435133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lfabet" pitchFamily="2" charset="0"/>
                <a:ea typeface="Alfabet"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lfabet" pitchFamily="2" charset="0"/>
                <a:ea typeface="Alfabet"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lfabet" pitchFamily="2" charset="0"/>
                <a:ea typeface="Alfabe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400" b="1" err="1">
                <a:latin typeface="Gill Sans MT"/>
                <a:cs typeface="Arial"/>
              </a:rPr>
              <a:t>Who</a:t>
            </a:r>
            <a:r>
              <a:rPr lang="fr-CA" sz="2400" b="1">
                <a:latin typeface="Gill Sans MT"/>
                <a:cs typeface="Arial"/>
              </a:rPr>
              <a:t> </a:t>
            </a:r>
            <a:r>
              <a:rPr lang="fr-CA" sz="2400" b="1" err="1">
                <a:latin typeface="Gill Sans MT"/>
                <a:cs typeface="Arial"/>
              </a:rPr>
              <a:t>this</a:t>
            </a:r>
            <a:r>
              <a:rPr lang="fr-CA" sz="2400" b="1">
                <a:latin typeface="Gill Sans MT"/>
                <a:cs typeface="Arial"/>
              </a:rPr>
              <a:t> </a:t>
            </a:r>
            <a:r>
              <a:rPr lang="fr-CA" sz="2400" b="1" err="1">
                <a:latin typeface="Gill Sans MT"/>
                <a:cs typeface="Arial"/>
              </a:rPr>
              <a:t>is</a:t>
            </a:r>
            <a:r>
              <a:rPr lang="fr-CA" sz="2400" b="1">
                <a:latin typeface="Gill Sans MT"/>
                <a:cs typeface="Arial"/>
              </a:rPr>
              <a:t> </a:t>
            </a:r>
            <a:r>
              <a:rPr lang="fr-CA" sz="2400" b="1" err="1">
                <a:latin typeface="Gill Sans MT"/>
                <a:cs typeface="Arial"/>
              </a:rPr>
              <a:t>perfect</a:t>
            </a:r>
            <a:r>
              <a:rPr lang="fr-CA" sz="2400" b="1">
                <a:latin typeface="Gill Sans MT"/>
                <a:cs typeface="Arial"/>
              </a:rPr>
              <a:t> for</a:t>
            </a:r>
          </a:p>
          <a:p>
            <a:pPr marL="0" indent="0">
              <a:buNone/>
            </a:pPr>
            <a:r>
              <a:rPr lang="en-US" sz="2400">
                <a:latin typeface="Gill Sans MT"/>
                <a:cs typeface="Arial"/>
              </a:rPr>
              <a:t>Organizations looking to start the day with maximum exposure to a highly engaged audience.</a:t>
            </a:r>
          </a:p>
          <a:p>
            <a:pPr marL="0" indent="0">
              <a:buNone/>
            </a:pPr>
            <a:br>
              <a:rPr lang="en-US" sz="2400">
                <a:latin typeface="Gill Sans MT"/>
              </a:rPr>
            </a:br>
            <a:r>
              <a:rPr lang="en-US" sz="2400">
                <a:latin typeface="Gill Sans MT"/>
                <a:cs typeface="Arial"/>
              </a:rPr>
              <a:t>Ideal for sponsors who want to associate their brand with networking and energizing attendees, showcase thought leadership in a casual environment, and create high-impact morning impressions with decision-makers before the sessions begin.</a:t>
            </a:r>
            <a:endParaRPr lang="fr-CA" sz="2400">
              <a:latin typeface="Gill Sans MT"/>
              <a:cs typeface="Arial"/>
            </a:endParaRPr>
          </a:p>
        </p:txBody>
      </p:sp>
      <p:sp>
        <p:nvSpPr>
          <p:cNvPr id="4" name="Espace réservé du contenu 3">
            <a:extLst>
              <a:ext uri="{FF2B5EF4-FFF2-40B4-BE49-F238E27FC236}">
                <a16:creationId xmlns:a16="http://schemas.microsoft.com/office/drawing/2014/main" id="{CEBA17FF-F132-535C-439B-7C2A30A19DFE}"/>
              </a:ext>
            </a:extLst>
          </p:cNvPr>
          <p:cNvSpPr txBox="1">
            <a:spLocks/>
          </p:cNvSpPr>
          <p:nvPr/>
        </p:nvSpPr>
        <p:spPr>
          <a:xfrm>
            <a:off x="6172200" y="1688215"/>
            <a:ext cx="5181600" cy="435133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lfabet" pitchFamily="2" charset="0"/>
                <a:ea typeface="Alfabet"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lfabet" pitchFamily="2" charset="0"/>
                <a:ea typeface="Alfabet"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lfabet" pitchFamily="2" charset="0"/>
                <a:ea typeface="Alfabe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lfabet" pitchFamily="2" charset="0"/>
                <a:ea typeface="Alfabet"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400" b="1" err="1">
                <a:latin typeface="Gill Sans MT"/>
                <a:cs typeface="Arial"/>
              </a:rPr>
              <a:t>Sample</a:t>
            </a:r>
            <a:r>
              <a:rPr lang="fr-CA" sz="2400" b="1">
                <a:latin typeface="Gill Sans MT"/>
                <a:cs typeface="Arial"/>
              </a:rPr>
              <a:t> </a:t>
            </a:r>
            <a:r>
              <a:rPr lang="fr-CA" sz="2400" b="1" err="1">
                <a:latin typeface="Gill Sans MT"/>
                <a:cs typeface="Arial"/>
              </a:rPr>
              <a:t>visibility</a:t>
            </a:r>
            <a:r>
              <a:rPr lang="fr-CA" sz="2400" b="1">
                <a:latin typeface="Gill Sans MT"/>
                <a:cs typeface="Arial"/>
              </a:rPr>
              <a:t> options </a:t>
            </a:r>
            <a:r>
              <a:rPr lang="fr-CA" sz="2400" b="1" err="1">
                <a:latin typeface="Gill Sans MT"/>
                <a:cs typeface="Arial"/>
              </a:rPr>
              <a:t>included</a:t>
            </a:r>
            <a:endParaRPr lang="en-US" sz="2400"/>
          </a:p>
          <a:p>
            <a:r>
              <a:rPr lang="fr-CA" sz="2200">
                <a:latin typeface="Gill Sans MT"/>
                <a:cs typeface="Arial"/>
              </a:rPr>
              <a:t>Basic sponsor package</a:t>
            </a:r>
          </a:p>
          <a:p>
            <a:r>
              <a:rPr lang="fr-CA" sz="2200">
                <a:latin typeface="Gill Sans MT"/>
                <a:cs typeface="Arial"/>
              </a:rPr>
              <a:t>Exclusive </a:t>
            </a:r>
            <a:r>
              <a:rPr lang="fr-CA" sz="2200" err="1">
                <a:latin typeface="Gill Sans MT"/>
                <a:cs typeface="Arial"/>
              </a:rPr>
              <a:t>sponsorship</a:t>
            </a:r>
            <a:r>
              <a:rPr lang="fr-CA" sz="2200">
                <a:latin typeface="Gill Sans MT"/>
                <a:cs typeface="Arial"/>
              </a:rPr>
              <a:t> of one </a:t>
            </a:r>
            <a:r>
              <a:rPr lang="fr-CA" sz="2200" err="1">
                <a:latin typeface="Gill Sans MT"/>
                <a:cs typeface="Arial"/>
              </a:rPr>
              <a:t>conference</a:t>
            </a:r>
            <a:r>
              <a:rPr lang="fr-CA" sz="2200">
                <a:latin typeface="Gill Sans MT"/>
                <a:cs typeface="Arial"/>
              </a:rPr>
              <a:t> breakfast</a:t>
            </a:r>
          </a:p>
          <a:p>
            <a:r>
              <a:rPr lang="fr-CA" sz="2200">
                <a:latin typeface="Gill Sans MT"/>
                <a:cs typeface="Arial"/>
              </a:rPr>
              <a:t>Logo placement on </a:t>
            </a:r>
            <a:r>
              <a:rPr lang="fr-CA" sz="2200" err="1">
                <a:latin typeface="Gill Sans MT"/>
                <a:cs typeface="Arial"/>
              </a:rPr>
              <a:t>signage</a:t>
            </a:r>
            <a:endParaRPr lang="fr-CA" sz="2200">
              <a:latin typeface="Gill Sans MT"/>
              <a:cs typeface="Arial"/>
            </a:endParaRPr>
          </a:p>
          <a:p>
            <a:r>
              <a:rPr lang="fr-CA" sz="2200">
                <a:latin typeface="Gill Sans MT"/>
                <a:cs typeface="Arial"/>
              </a:rPr>
              <a:t>Opportunity to place table </a:t>
            </a:r>
            <a:r>
              <a:rPr lang="fr-CA" sz="2200" err="1">
                <a:latin typeface="Gill Sans MT"/>
                <a:cs typeface="Arial"/>
              </a:rPr>
              <a:t>cards</a:t>
            </a:r>
            <a:r>
              <a:rPr lang="fr-CA" sz="2200">
                <a:latin typeface="Gill Sans MT"/>
                <a:cs typeface="Arial"/>
              </a:rPr>
              <a:t>, </a:t>
            </a:r>
            <a:r>
              <a:rPr lang="fr-CA" sz="2200" err="1">
                <a:latin typeface="Gill Sans MT"/>
                <a:cs typeface="Arial"/>
              </a:rPr>
              <a:t>signage</a:t>
            </a:r>
            <a:r>
              <a:rPr lang="fr-CA" sz="2200">
                <a:latin typeface="Gill Sans MT"/>
                <a:cs typeface="Arial"/>
              </a:rPr>
              <a:t>, and/or </a:t>
            </a:r>
            <a:r>
              <a:rPr lang="fr-CA" sz="2200" err="1">
                <a:latin typeface="Gill Sans MT"/>
                <a:cs typeface="Arial"/>
              </a:rPr>
              <a:t>video</a:t>
            </a:r>
            <a:endParaRPr lang="fr-CA" sz="2200">
              <a:latin typeface="Gill Sans MT"/>
              <a:cs typeface="Arial"/>
            </a:endParaRPr>
          </a:p>
          <a:p>
            <a:r>
              <a:rPr lang="fr-CA" sz="2200">
                <a:latin typeface="Gill Sans MT"/>
                <a:cs typeface="Arial"/>
              </a:rPr>
              <a:t>Opportunity to </a:t>
            </a:r>
            <a:r>
              <a:rPr lang="fr-CA" sz="2200" err="1">
                <a:latin typeface="Gill Sans MT"/>
                <a:cs typeface="Arial"/>
              </a:rPr>
              <a:t>provide</a:t>
            </a:r>
            <a:r>
              <a:rPr lang="fr-CA" sz="2200">
                <a:latin typeface="Gill Sans MT"/>
                <a:cs typeface="Arial"/>
              </a:rPr>
              <a:t> short </a:t>
            </a:r>
            <a:r>
              <a:rPr lang="fr-CA" sz="2200" err="1">
                <a:latin typeface="Gill Sans MT"/>
                <a:cs typeface="Arial"/>
              </a:rPr>
              <a:t>remarks</a:t>
            </a:r>
            <a:endParaRPr lang="fr-CA" sz="2200">
              <a:latin typeface="Gill Sans MT"/>
              <a:cs typeface="Arial"/>
            </a:endParaRPr>
          </a:p>
          <a:p>
            <a:r>
              <a:rPr lang="fr-CA" sz="2200">
                <a:latin typeface="Gill Sans MT"/>
                <a:cs typeface="Arial"/>
              </a:rPr>
              <a:t>Opportunity to </a:t>
            </a:r>
            <a:r>
              <a:rPr lang="fr-CA" sz="2200" err="1">
                <a:latin typeface="Gill Sans MT"/>
                <a:cs typeface="Arial"/>
              </a:rPr>
              <a:t>include</a:t>
            </a:r>
            <a:r>
              <a:rPr lang="fr-CA" sz="2200">
                <a:latin typeface="Gill Sans MT"/>
                <a:cs typeface="Arial"/>
              </a:rPr>
              <a:t> a </a:t>
            </a:r>
            <a:r>
              <a:rPr lang="fr-CA" sz="2200" err="1">
                <a:latin typeface="Gill Sans MT"/>
                <a:cs typeface="Arial"/>
              </a:rPr>
              <a:t>written</a:t>
            </a:r>
            <a:r>
              <a:rPr lang="fr-CA" sz="2200">
                <a:latin typeface="Gill Sans MT"/>
                <a:cs typeface="Arial"/>
              </a:rPr>
              <a:t> message in the </a:t>
            </a:r>
            <a:r>
              <a:rPr lang="fr-CA" sz="2200" err="1">
                <a:latin typeface="Gill Sans MT"/>
                <a:cs typeface="Arial"/>
              </a:rPr>
              <a:t>event</a:t>
            </a:r>
            <a:r>
              <a:rPr lang="fr-CA" sz="2200">
                <a:latin typeface="Gill Sans MT"/>
                <a:cs typeface="Arial"/>
              </a:rPr>
              <a:t> app</a:t>
            </a:r>
          </a:p>
          <a:p>
            <a:r>
              <a:rPr lang="fr-CA" sz="2200">
                <a:latin typeface="Gill Sans MT"/>
                <a:cs typeface="Arial"/>
              </a:rPr>
              <a:t>Up to 3 </a:t>
            </a:r>
            <a:r>
              <a:rPr lang="fr-CA" sz="2200" err="1">
                <a:latin typeface="Gill Sans MT"/>
                <a:cs typeface="Arial"/>
              </a:rPr>
              <a:t>complimentary</a:t>
            </a:r>
            <a:r>
              <a:rPr lang="fr-CA" sz="2200">
                <a:latin typeface="Gill Sans MT"/>
                <a:cs typeface="Arial"/>
              </a:rPr>
              <a:t> registrations</a:t>
            </a:r>
          </a:p>
        </p:txBody>
      </p:sp>
    </p:spTree>
    <p:extLst>
      <p:ext uri="{BB962C8B-B14F-4D97-AF65-F5344CB8AC3E}">
        <p14:creationId xmlns:p14="http://schemas.microsoft.com/office/powerpoint/2010/main" val="176635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61682-ADC7-CB39-5652-5E19CD11752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53C24B-87AD-1C95-7390-394F781996DF}"/>
              </a:ext>
            </a:extLst>
          </p:cNvPr>
          <p:cNvSpPr>
            <a:spLocks noGrp="1"/>
          </p:cNvSpPr>
          <p:nvPr>
            <p:ph type="title"/>
          </p:nvPr>
        </p:nvSpPr>
        <p:spPr/>
        <p:txBody>
          <a:bodyPr>
            <a:normAutofit/>
          </a:bodyPr>
          <a:lstStyle/>
          <a:p>
            <a:r>
              <a:rPr lang="fr-CA" sz="3200" b="1" err="1">
                <a:latin typeface="Gill Sans MT"/>
              </a:rPr>
              <a:t>Technology</a:t>
            </a:r>
            <a:r>
              <a:rPr lang="fr-CA" sz="3200" b="1">
                <a:latin typeface="Gill Sans MT"/>
              </a:rPr>
              <a:t> &amp; Innovation Sponsor Package ($15,000)</a:t>
            </a:r>
          </a:p>
        </p:txBody>
      </p:sp>
      <p:sp>
        <p:nvSpPr>
          <p:cNvPr id="7" name="Espace réservé du contenu 6">
            <a:extLst>
              <a:ext uri="{FF2B5EF4-FFF2-40B4-BE49-F238E27FC236}">
                <a16:creationId xmlns:a16="http://schemas.microsoft.com/office/drawing/2014/main" id="{883C0BC9-13B3-66BC-1074-57C576B87BDD}"/>
              </a:ext>
            </a:extLst>
          </p:cNvPr>
          <p:cNvSpPr>
            <a:spLocks noGrp="1"/>
          </p:cNvSpPr>
          <p:nvPr>
            <p:ph sz="half" idx="1"/>
          </p:nvPr>
        </p:nvSpPr>
        <p:spPr/>
        <p:txBody>
          <a:bodyPr vert="horz" lIns="91440" tIns="45720" rIns="91440" bIns="45720" rtlCol="0" anchor="t">
            <a:normAutofit fontScale="85000" lnSpcReduction="10000"/>
          </a:bodyPr>
          <a:lstStyle/>
          <a:p>
            <a:pPr marL="0" indent="0">
              <a:buNone/>
            </a:pPr>
            <a:r>
              <a:rPr lang="fr-CA" b="1" err="1">
                <a:latin typeface="Gill Sans MT"/>
                <a:cs typeface="Arial"/>
              </a:rPr>
              <a:t>Who</a:t>
            </a:r>
            <a:r>
              <a:rPr lang="fr-CA" b="1">
                <a:latin typeface="Gill Sans MT"/>
                <a:cs typeface="Arial"/>
              </a:rPr>
              <a:t> </a:t>
            </a:r>
            <a:r>
              <a:rPr lang="fr-CA" b="1" err="1">
                <a:latin typeface="Gill Sans MT"/>
                <a:cs typeface="Arial"/>
              </a:rPr>
              <a:t>is</a:t>
            </a:r>
            <a:r>
              <a:rPr lang="fr-CA" b="1">
                <a:latin typeface="Gill Sans MT"/>
                <a:cs typeface="Arial"/>
              </a:rPr>
              <a:t> </a:t>
            </a:r>
            <a:r>
              <a:rPr lang="fr-CA" b="1" err="1">
                <a:latin typeface="Gill Sans MT"/>
                <a:cs typeface="Arial"/>
              </a:rPr>
              <a:t>this</a:t>
            </a:r>
            <a:r>
              <a:rPr lang="fr-CA" b="1">
                <a:latin typeface="Gill Sans MT"/>
                <a:cs typeface="Arial"/>
              </a:rPr>
              <a:t> </a:t>
            </a:r>
            <a:r>
              <a:rPr lang="fr-CA" b="1" err="1">
                <a:latin typeface="Gill Sans MT"/>
                <a:cs typeface="Arial"/>
              </a:rPr>
              <a:t>perfect</a:t>
            </a:r>
            <a:r>
              <a:rPr lang="fr-CA" b="1">
                <a:latin typeface="Gill Sans MT"/>
                <a:cs typeface="Arial"/>
              </a:rPr>
              <a:t> for</a:t>
            </a:r>
          </a:p>
          <a:p>
            <a:pPr marL="0" indent="0">
              <a:buNone/>
            </a:pPr>
            <a:r>
              <a:rPr lang="en-US">
                <a:latin typeface="Gill Sans MT"/>
                <a:cs typeface="Arial"/>
              </a:rPr>
              <a:t>Organizations focused on showcasing their technology, software, or innovative solutions in the electric mobility sector.</a:t>
            </a:r>
          </a:p>
          <a:p>
            <a:pPr marL="0" indent="0">
              <a:buNone/>
            </a:pPr>
            <a:br>
              <a:rPr lang="en-US">
                <a:latin typeface="Gill Sans MT"/>
              </a:rPr>
            </a:br>
            <a:r>
              <a:rPr lang="en-US">
                <a:latin typeface="Gill Sans MT"/>
                <a:cs typeface="Arial"/>
              </a:rPr>
              <a:t>Ideal for sponsors who want to position their brand at the forefront of innovation, reach a tech-savvy audience, and be associated with forward-looking sessions and digital engagement throughout the conference.</a:t>
            </a:r>
            <a:endParaRPr lang="fr-CA">
              <a:latin typeface="Gill Sans MT"/>
              <a:cs typeface="Arial"/>
            </a:endParaRPr>
          </a:p>
        </p:txBody>
      </p:sp>
      <p:sp>
        <p:nvSpPr>
          <p:cNvPr id="8" name="Espace réservé du contenu 7">
            <a:extLst>
              <a:ext uri="{FF2B5EF4-FFF2-40B4-BE49-F238E27FC236}">
                <a16:creationId xmlns:a16="http://schemas.microsoft.com/office/drawing/2014/main" id="{F1CC0A86-1C36-B4EB-967D-3249024DA441}"/>
              </a:ext>
            </a:extLst>
          </p:cNvPr>
          <p:cNvSpPr>
            <a:spLocks noGrp="1"/>
          </p:cNvSpPr>
          <p:nvPr>
            <p:ph sz="half" idx="2"/>
          </p:nvPr>
        </p:nvSpPr>
        <p:spPr/>
        <p:txBody>
          <a:bodyPr vert="horz" lIns="91440" tIns="45720" rIns="91440" bIns="45720" rtlCol="0" anchor="t">
            <a:normAutofit fontScale="85000" lnSpcReduction="10000"/>
          </a:bodyPr>
          <a:lstStyle/>
          <a:p>
            <a:pPr marL="0" indent="0">
              <a:buNone/>
            </a:pPr>
            <a:r>
              <a:rPr lang="fr-CA" b="1" err="1">
                <a:latin typeface="Gill Sans MT"/>
                <a:cs typeface="Arial"/>
              </a:rPr>
              <a:t>Sample</a:t>
            </a:r>
            <a:r>
              <a:rPr lang="fr-CA" b="1">
                <a:latin typeface="Gill Sans MT"/>
                <a:cs typeface="Arial"/>
              </a:rPr>
              <a:t> </a:t>
            </a:r>
            <a:r>
              <a:rPr lang="fr-CA" b="1" err="1">
                <a:latin typeface="Gill Sans MT"/>
                <a:cs typeface="Arial"/>
              </a:rPr>
              <a:t>visibility</a:t>
            </a:r>
            <a:r>
              <a:rPr lang="fr-CA" b="1">
                <a:latin typeface="Gill Sans MT"/>
                <a:cs typeface="Arial"/>
              </a:rPr>
              <a:t> options </a:t>
            </a:r>
            <a:r>
              <a:rPr lang="fr-CA" b="1" err="1">
                <a:latin typeface="Gill Sans MT"/>
                <a:cs typeface="Arial"/>
              </a:rPr>
              <a:t>included</a:t>
            </a:r>
            <a:endParaRPr lang="en-US" err="1"/>
          </a:p>
          <a:p>
            <a:r>
              <a:rPr lang="fr-CA">
                <a:latin typeface="Gill Sans MT"/>
                <a:cs typeface="Arial"/>
              </a:rPr>
              <a:t>Basic sponsor package</a:t>
            </a:r>
          </a:p>
          <a:p>
            <a:r>
              <a:rPr lang="fr-CA" err="1">
                <a:latin typeface="Gill Sans MT"/>
                <a:cs typeface="Arial"/>
              </a:rPr>
              <a:t>Branded</a:t>
            </a:r>
            <a:r>
              <a:rPr lang="fr-CA">
                <a:latin typeface="Gill Sans MT"/>
                <a:cs typeface="Arial"/>
              </a:rPr>
              <a:t> Wi-Fi network for </a:t>
            </a:r>
            <a:r>
              <a:rPr lang="fr-CA" err="1">
                <a:latin typeface="Gill Sans MT"/>
                <a:cs typeface="Arial"/>
              </a:rPr>
              <a:t>event</a:t>
            </a:r>
            <a:r>
              <a:rPr lang="fr-CA">
                <a:latin typeface="Gill Sans MT"/>
                <a:cs typeface="Arial"/>
              </a:rPr>
              <a:t> </a:t>
            </a:r>
            <a:r>
              <a:rPr lang="fr-CA" err="1">
                <a:latin typeface="Gill Sans MT"/>
                <a:cs typeface="Arial"/>
              </a:rPr>
              <a:t>attendees</a:t>
            </a:r>
            <a:endParaRPr lang="fr-CA">
              <a:latin typeface="Gill Sans MT"/>
              <a:cs typeface="Arial"/>
            </a:endParaRPr>
          </a:p>
          <a:p>
            <a:r>
              <a:rPr lang="fr-CA">
                <a:latin typeface="Gill Sans MT"/>
                <a:cs typeface="Arial"/>
              </a:rPr>
              <a:t>Sponsor recognition on </a:t>
            </a:r>
            <a:r>
              <a:rPr lang="fr-CA" err="1">
                <a:latin typeface="Gill Sans MT"/>
                <a:cs typeface="Arial"/>
              </a:rPr>
              <a:t>closing</a:t>
            </a:r>
            <a:r>
              <a:rPr lang="fr-CA">
                <a:latin typeface="Gill Sans MT"/>
                <a:cs typeface="Arial"/>
              </a:rPr>
              <a:t> slide of all </a:t>
            </a:r>
            <a:r>
              <a:rPr lang="fr-CA" err="1">
                <a:latin typeface="Gill Sans MT"/>
                <a:cs typeface="Arial"/>
              </a:rPr>
              <a:t>plenary</a:t>
            </a:r>
            <a:r>
              <a:rPr lang="fr-CA">
                <a:latin typeface="Gill Sans MT"/>
                <a:cs typeface="Arial"/>
              </a:rPr>
              <a:t> sessions</a:t>
            </a:r>
          </a:p>
          <a:p>
            <a:r>
              <a:rPr lang="fr-CA">
                <a:latin typeface="Gill Sans MT"/>
                <a:cs typeface="Arial"/>
              </a:rPr>
              <a:t>Opportunity for </a:t>
            </a:r>
            <a:r>
              <a:rPr lang="fr-CA" err="1">
                <a:latin typeface="Gill Sans MT"/>
                <a:cs typeface="Arial"/>
              </a:rPr>
              <a:t>technology</a:t>
            </a:r>
            <a:r>
              <a:rPr lang="fr-CA">
                <a:latin typeface="Gill Sans MT"/>
                <a:cs typeface="Arial"/>
              </a:rPr>
              <a:t> showcase</a:t>
            </a:r>
          </a:p>
          <a:p>
            <a:r>
              <a:rPr lang="fr-CA">
                <a:latin typeface="Gill Sans MT"/>
                <a:cs typeface="Arial"/>
              </a:rPr>
              <a:t>Opportunity to </a:t>
            </a:r>
            <a:r>
              <a:rPr lang="fr-CA" err="1">
                <a:latin typeface="Gill Sans MT"/>
                <a:cs typeface="Arial"/>
              </a:rPr>
              <a:t>schedule</a:t>
            </a:r>
            <a:r>
              <a:rPr lang="fr-CA">
                <a:latin typeface="Gill Sans MT"/>
                <a:cs typeface="Arial"/>
              </a:rPr>
              <a:t> </a:t>
            </a:r>
            <a:r>
              <a:rPr lang="fr-CA" err="1">
                <a:latin typeface="Gill Sans MT"/>
                <a:cs typeface="Arial"/>
              </a:rPr>
              <a:t>two</a:t>
            </a:r>
            <a:r>
              <a:rPr lang="fr-CA">
                <a:latin typeface="Gill Sans MT"/>
                <a:cs typeface="Arial"/>
              </a:rPr>
              <a:t> push notification in </a:t>
            </a:r>
            <a:r>
              <a:rPr lang="fr-CA" err="1">
                <a:latin typeface="Gill Sans MT"/>
                <a:cs typeface="Arial"/>
              </a:rPr>
              <a:t>event</a:t>
            </a:r>
            <a:r>
              <a:rPr lang="fr-CA">
                <a:latin typeface="Gill Sans MT"/>
                <a:cs typeface="Arial"/>
              </a:rPr>
              <a:t> app </a:t>
            </a:r>
            <a:r>
              <a:rPr lang="fr-CA" err="1">
                <a:latin typeface="Gill Sans MT"/>
                <a:cs typeface="Arial"/>
              </a:rPr>
              <a:t>promoting</a:t>
            </a:r>
            <a:r>
              <a:rPr lang="fr-CA">
                <a:latin typeface="Gill Sans MT"/>
                <a:cs typeface="Arial"/>
              </a:rPr>
              <a:t> new </a:t>
            </a:r>
            <a:r>
              <a:rPr lang="fr-CA" err="1">
                <a:latin typeface="Gill Sans MT"/>
                <a:cs typeface="Arial"/>
              </a:rPr>
              <a:t>technology</a:t>
            </a:r>
            <a:r>
              <a:rPr lang="fr-CA">
                <a:latin typeface="Gill Sans MT"/>
                <a:cs typeface="Arial"/>
              </a:rPr>
              <a:t> or innovation</a:t>
            </a:r>
          </a:p>
          <a:p>
            <a:r>
              <a:rPr lang="fr-CA">
                <a:latin typeface="Gill Sans MT"/>
                <a:cs typeface="Arial"/>
              </a:rPr>
              <a:t>Up to 2 </a:t>
            </a:r>
            <a:r>
              <a:rPr lang="fr-CA" err="1">
                <a:latin typeface="Gill Sans MT"/>
                <a:cs typeface="Arial"/>
              </a:rPr>
              <a:t>complimentary</a:t>
            </a:r>
            <a:r>
              <a:rPr lang="fr-CA">
                <a:latin typeface="Gill Sans MT"/>
                <a:cs typeface="Arial"/>
              </a:rPr>
              <a:t> registrations</a:t>
            </a:r>
          </a:p>
        </p:txBody>
      </p:sp>
    </p:spTree>
    <p:extLst>
      <p:ext uri="{BB962C8B-B14F-4D97-AF65-F5344CB8AC3E}">
        <p14:creationId xmlns:p14="http://schemas.microsoft.com/office/powerpoint/2010/main" val="3071278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4EBCD-6397-026F-FCDB-4C1F2371D1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2D14DAF-B3B6-0DD7-2EC6-AEEE8EA79489}"/>
              </a:ext>
            </a:extLst>
          </p:cNvPr>
          <p:cNvSpPr>
            <a:spLocks noGrp="1"/>
          </p:cNvSpPr>
          <p:nvPr>
            <p:ph type="title"/>
          </p:nvPr>
        </p:nvSpPr>
        <p:spPr/>
        <p:txBody>
          <a:bodyPr>
            <a:normAutofit/>
          </a:bodyPr>
          <a:lstStyle/>
          <a:p>
            <a:r>
              <a:rPr lang="fr-CA" sz="3200" b="1">
                <a:latin typeface="Gill Sans MT"/>
              </a:rPr>
              <a:t>Networking Lounge Sponsor Package ($15,000)</a:t>
            </a:r>
          </a:p>
        </p:txBody>
      </p:sp>
      <p:sp>
        <p:nvSpPr>
          <p:cNvPr id="3" name="Espace réservé du contenu 2">
            <a:extLst>
              <a:ext uri="{FF2B5EF4-FFF2-40B4-BE49-F238E27FC236}">
                <a16:creationId xmlns:a16="http://schemas.microsoft.com/office/drawing/2014/main" id="{C342119C-13EE-6A30-3C74-80859266F4EC}"/>
              </a:ext>
            </a:extLst>
          </p:cNvPr>
          <p:cNvSpPr>
            <a:spLocks noGrp="1"/>
          </p:cNvSpPr>
          <p:nvPr>
            <p:ph sz="half" idx="1"/>
          </p:nvPr>
        </p:nvSpPr>
        <p:spPr/>
        <p:txBody>
          <a:bodyPr vert="horz" lIns="91440" tIns="45720" rIns="91440" bIns="45720" rtlCol="0" anchor="t">
            <a:normAutofit fontScale="85000" lnSpcReduction="20000"/>
          </a:bodyPr>
          <a:lstStyle/>
          <a:p>
            <a:pPr marL="0" indent="0">
              <a:buNone/>
            </a:pPr>
            <a:r>
              <a:rPr lang="fr-CA" b="1" err="1">
                <a:latin typeface="Gill Sans MT"/>
                <a:cs typeface="Arial"/>
              </a:rPr>
              <a:t>Who</a:t>
            </a:r>
            <a:r>
              <a:rPr lang="fr-CA" b="1">
                <a:latin typeface="Gill Sans MT"/>
                <a:cs typeface="Arial"/>
              </a:rPr>
              <a:t> </a:t>
            </a:r>
            <a:r>
              <a:rPr lang="fr-CA" b="1" err="1">
                <a:latin typeface="Gill Sans MT"/>
                <a:cs typeface="Arial"/>
              </a:rPr>
              <a:t>this</a:t>
            </a:r>
            <a:r>
              <a:rPr lang="fr-CA" b="1">
                <a:latin typeface="Gill Sans MT"/>
                <a:cs typeface="Arial"/>
              </a:rPr>
              <a:t> </a:t>
            </a:r>
            <a:r>
              <a:rPr lang="fr-CA" b="1" err="1">
                <a:latin typeface="Gill Sans MT"/>
                <a:cs typeface="Arial"/>
              </a:rPr>
              <a:t>is</a:t>
            </a:r>
            <a:r>
              <a:rPr lang="fr-CA" b="1">
                <a:latin typeface="Gill Sans MT"/>
                <a:cs typeface="Arial"/>
              </a:rPr>
              <a:t> </a:t>
            </a:r>
            <a:r>
              <a:rPr lang="fr-CA" b="1" err="1">
                <a:latin typeface="Gill Sans MT"/>
                <a:cs typeface="Arial"/>
              </a:rPr>
              <a:t>perfect</a:t>
            </a:r>
            <a:r>
              <a:rPr lang="fr-CA" b="1">
                <a:latin typeface="Gill Sans MT"/>
                <a:cs typeface="Arial"/>
              </a:rPr>
              <a:t> for</a:t>
            </a:r>
          </a:p>
          <a:p>
            <a:pPr marL="0" indent="0">
              <a:buNone/>
            </a:pPr>
            <a:r>
              <a:rPr lang="en-US">
                <a:latin typeface="Gill Sans MT"/>
                <a:cs typeface="Arial"/>
              </a:rPr>
              <a:t>Organizations that want hands-on, experiential visibility in a high-traffic, interactive environment.</a:t>
            </a:r>
          </a:p>
          <a:p>
            <a:pPr marL="0" indent="0">
              <a:buNone/>
            </a:pPr>
            <a:br>
              <a:rPr lang="en-US">
                <a:latin typeface="Gill Sans MT"/>
              </a:rPr>
            </a:br>
            <a:r>
              <a:rPr lang="en-US">
                <a:latin typeface="Gill Sans MT"/>
                <a:cs typeface="Arial"/>
              </a:rPr>
              <a:t>Ideal for sponsors seeking to demonstrate their solutions in action, engage attendees directly, and position themselves as practical leaders in the EV and charging space, while facilitating meaningful connections in a shared lounge setting.</a:t>
            </a:r>
            <a:endParaRPr lang="fr-CA">
              <a:latin typeface="Gill Sans MT"/>
              <a:cs typeface="Arial"/>
            </a:endParaRPr>
          </a:p>
        </p:txBody>
      </p:sp>
      <p:sp>
        <p:nvSpPr>
          <p:cNvPr id="4" name="Espace réservé du contenu 3">
            <a:extLst>
              <a:ext uri="{FF2B5EF4-FFF2-40B4-BE49-F238E27FC236}">
                <a16:creationId xmlns:a16="http://schemas.microsoft.com/office/drawing/2014/main" id="{A16C5EA1-7DED-8FA5-9C16-ABF182AE3D8A}"/>
              </a:ext>
            </a:extLst>
          </p:cNvPr>
          <p:cNvSpPr>
            <a:spLocks noGrp="1"/>
          </p:cNvSpPr>
          <p:nvPr>
            <p:ph sz="half" idx="2"/>
          </p:nvPr>
        </p:nvSpPr>
        <p:spPr/>
        <p:txBody>
          <a:bodyPr vert="horz" lIns="91440" tIns="45720" rIns="91440" bIns="45720" rtlCol="0" anchor="t">
            <a:normAutofit fontScale="85000" lnSpcReduction="20000"/>
          </a:bodyPr>
          <a:lstStyle/>
          <a:p>
            <a:pPr marL="0" indent="0">
              <a:buNone/>
            </a:pPr>
            <a:r>
              <a:rPr lang="fr-CA" b="1" err="1">
                <a:latin typeface="Gill Sans MT"/>
                <a:cs typeface="Arial"/>
              </a:rPr>
              <a:t>Sample</a:t>
            </a:r>
            <a:r>
              <a:rPr lang="fr-CA" b="1">
                <a:latin typeface="Gill Sans MT"/>
                <a:cs typeface="Arial"/>
              </a:rPr>
              <a:t> </a:t>
            </a:r>
            <a:r>
              <a:rPr lang="fr-CA" b="1" err="1">
                <a:latin typeface="Gill Sans MT"/>
                <a:cs typeface="Arial"/>
              </a:rPr>
              <a:t>visibility</a:t>
            </a:r>
            <a:r>
              <a:rPr lang="fr-CA" b="1">
                <a:latin typeface="Gill Sans MT"/>
                <a:cs typeface="Arial"/>
              </a:rPr>
              <a:t> options </a:t>
            </a:r>
            <a:r>
              <a:rPr lang="fr-CA" b="1" err="1">
                <a:latin typeface="Gill Sans MT"/>
                <a:cs typeface="Arial"/>
              </a:rPr>
              <a:t>included</a:t>
            </a:r>
            <a:endParaRPr lang="en-US" err="1">
              <a:latin typeface="Gill Sans MT"/>
            </a:endParaRPr>
          </a:p>
          <a:p>
            <a:r>
              <a:rPr lang="fr-CA">
                <a:latin typeface="Gill Sans MT"/>
                <a:cs typeface="Arial"/>
              </a:rPr>
              <a:t>Basic </a:t>
            </a:r>
            <a:r>
              <a:rPr lang="fr-CA" err="1">
                <a:latin typeface="Gill Sans MT"/>
                <a:cs typeface="Arial"/>
              </a:rPr>
              <a:t>sponsorship</a:t>
            </a:r>
            <a:r>
              <a:rPr lang="fr-CA">
                <a:latin typeface="Gill Sans MT"/>
                <a:cs typeface="Arial"/>
              </a:rPr>
              <a:t> package</a:t>
            </a:r>
          </a:p>
          <a:p>
            <a:r>
              <a:rPr lang="fr-CA">
                <a:latin typeface="Gill Sans MT"/>
                <a:cs typeface="Arial"/>
              </a:rPr>
              <a:t>Exclusive </a:t>
            </a:r>
            <a:r>
              <a:rPr lang="fr-CA" err="1">
                <a:latin typeface="Gill Sans MT"/>
                <a:cs typeface="Arial"/>
              </a:rPr>
              <a:t>branding</a:t>
            </a:r>
            <a:r>
              <a:rPr lang="fr-CA">
                <a:latin typeface="Gill Sans MT"/>
                <a:cs typeface="Arial"/>
              </a:rPr>
              <a:t> of the Networking Lounge</a:t>
            </a:r>
          </a:p>
          <a:p>
            <a:r>
              <a:rPr lang="fr-CA" err="1">
                <a:latin typeface="Gill Sans MT"/>
                <a:cs typeface="Arial"/>
              </a:rPr>
              <a:t>Prominent</a:t>
            </a:r>
            <a:r>
              <a:rPr lang="fr-CA">
                <a:latin typeface="Gill Sans MT"/>
                <a:cs typeface="Arial"/>
              </a:rPr>
              <a:t> </a:t>
            </a:r>
            <a:r>
              <a:rPr lang="fr-CA" err="1">
                <a:latin typeface="Gill Sans MT"/>
                <a:cs typeface="Arial"/>
              </a:rPr>
              <a:t>signage</a:t>
            </a:r>
            <a:r>
              <a:rPr lang="fr-CA">
                <a:latin typeface="Gill Sans MT"/>
                <a:cs typeface="Arial"/>
              </a:rPr>
              <a:t> and logo placement </a:t>
            </a:r>
            <a:r>
              <a:rPr lang="fr-CA" err="1">
                <a:latin typeface="Gill Sans MT"/>
                <a:cs typeface="Arial"/>
              </a:rPr>
              <a:t>within</a:t>
            </a:r>
            <a:r>
              <a:rPr lang="fr-CA">
                <a:latin typeface="Gill Sans MT"/>
                <a:cs typeface="Arial"/>
              </a:rPr>
              <a:t> the </a:t>
            </a:r>
            <a:r>
              <a:rPr lang="fr-CA" err="1">
                <a:latin typeface="Gill Sans MT"/>
                <a:cs typeface="Arial"/>
              </a:rPr>
              <a:t>space</a:t>
            </a:r>
            <a:endParaRPr lang="fr-CA">
              <a:latin typeface="Gill Sans MT"/>
              <a:cs typeface="Arial"/>
            </a:endParaRPr>
          </a:p>
          <a:p>
            <a:r>
              <a:rPr lang="fr-CA" err="1">
                <a:latin typeface="Gill Sans MT"/>
                <a:cs typeface="Arial"/>
              </a:rPr>
              <a:t>Branded</a:t>
            </a:r>
            <a:r>
              <a:rPr lang="fr-CA">
                <a:latin typeface="Gill Sans MT"/>
                <a:cs typeface="Arial"/>
              </a:rPr>
              <a:t> mention in </a:t>
            </a:r>
            <a:r>
              <a:rPr lang="fr-CA" err="1">
                <a:latin typeface="Gill Sans MT"/>
                <a:cs typeface="Arial"/>
              </a:rPr>
              <a:t>conference</a:t>
            </a:r>
            <a:r>
              <a:rPr lang="fr-CA">
                <a:latin typeface="Gill Sans MT"/>
                <a:cs typeface="Arial"/>
              </a:rPr>
              <a:t> </a:t>
            </a:r>
            <a:r>
              <a:rPr lang="fr-CA" err="1">
                <a:latin typeface="Gill Sans MT"/>
                <a:cs typeface="Arial"/>
              </a:rPr>
              <a:t>wayfinding</a:t>
            </a:r>
            <a:r>
              <a:rPr lang="fr-CA">
                <a:latin typeface="Gill Sans MT"/>
                <a:cs typeface="Arial"/>
              </a:rPr>
              <a:t> and venue </a:t>
            </a:r>
            <a:r>
              <a:rPr lang="fr-CA" err="1">
                <a:latin typeface="Gill Sans MT"/>
                <a:cs typeface="Arial"/>
              </a:rPr>
              <a:t>maps</a:t>
            </a:r>
            <a:endParaRPr lang="fr-CA">
              <a:latin typeface="Gill Sans MT"/>
              <a:cs typeface="Arial"/>
            </a:endParaRPr>
          </a:p>
          <a:p>
            <a:r>
              <a:rPr lang="fr-CA">
                <a:latin typeface="Gill Sans MT"/>
                <a:cs typeface="Arial"/>
              </a:rPr>
              <a:t>Opportunity to place table </a:t>
            </a:r>
            <a:r>
              <a:rPr lang="fr-CA" err="1">
                <a:latin typeface="Gill Sans MT"/>
                <a:cs typeface="Arial"/>
              </a:rPr>
              <a:t>cards</a:t>
            </a:r>
            <a:r>
              <a:rPr lang="fr-CA">
                <a:latin typeface="Gill Sans MT"/>
                <a:cs typeface="Arial"/>
              </a:rPr>
              <a:t>, sponsor-</a:t>
            </a:r>
            <a:r>
              <a:rPr lang="fr-CA" err="1">
                <a:latin typeface="Gill Sans MT"/>
                <a:cs typeface="Arial"/>
              </a:rPr>
              <a:t>provided</a:t>
            </a:r>
            <a:r>
              <a:rPr lang="fr-CA">
                <a:latin typeface="Gill Sans MT"/>
                <a:cs typeface="Arial"/>
              </a:rPr>
              <a:t> </a:t>
            </a:r>
            <a:r>
              <a:rPr lang="fr-CA" err="1">
                <a:latin typeface="Gill Sans MT"/>
                <a:cs typeface="Arial"/>
              </a:rPr>
              <a:t>giveaways</a:t>
            </a:r>
            <a:r>
              <a:rPr lang="fr-CA">
                <a:latin typeface="Gill Sans MT"/>
                <a:cs typeface="Arial"/>
              </a:rPr>
              <a:t> (i.e. notebooks, </a:t>
            </a:r>
            <a:r>
              <a:rPr lang="fr-CA" err="1">
                <a:latin typeface="Gill Sans MT"/>
                <a:cs typeface="Arial"/>
              </a:rPr>
              <a:t>pens</a:t>
            </a:r>
            <a:r>
              <a:rPr lang="fr-CA">
                <a:latin typeface="Gill Sans MT"/>
                <a:cs typeface="Arial"/>
              </a:rPr>
              <a:t>), and </a:t>
            </a:r>
            <a:r>
              <a:rPr lang="fr-CA" err="1">
                <a:latin typeface="Gill Sans MT"/>
                <a:cs typeface="Arial"/>
              </a:rPr>
              <a:t>other</a:t>
            </a:r>
            <a:r>
              <a:rPr lang="fr-CA">
                <a:latin typeface="Gill Sans MT"/>
                <a:cs typeface="Arial"/>
              </a:rPr>
              <a:t> </a:t>
            </a:r>
            <a:r>
              <a:rPr lang="fr-CA" err="1">
                <a:latin typeface="Gill Sans MT"/>
                <a:cs typeface="Arial"/>
              </a:rPr>
              <a:t>additional</a:t>
            </a:r>
            <a:r>
              <a:rPr lang="fr-CA">
                <a:latin typeface="Gill Sans MT"/>
                <a:cs typeface="Arial"/>
              </a:rPr>
              <a:t> </a:t>
            </a:r>
            <a:r>
              <a:rPr lang="fr-CA" err="1">
                <a:latin typeface="Gill Sans MT"/>
                <a:cs typeface="Arial"/>
              </a:rPr>
              <a:t>signage</a:t>
            </a:r>
            <a:endParaRPr lang="fr-CA">
              <a:latin typeface="Gill Sans MT"/>
              <a:cs typeface="Arial"/>
            </a:endParaRPr>
          </a:p>
          <a:p>
            <a:r>
              <a:rPr lang="fr-CA">
                <a:latin typeface="Gill Sans MT"/>
                <a:cs typeface="Arial"/>
              </a:rPr>
              <a:t>Up to 3 </a:t>
            </a:r>
            <a:r>
              <a:rPr lang="fr-CA" err="1">
                <a:latin typeface="Gill Sans MT"/>
                <a:cs typeface="Arial"/>
              </a:rPr>
              <a:t>complimentary</a:t>
            </a:r>
            <a:r>
              <a:rPr lang="fr-CA">
                <a:latin typeface="Gill Sans MT"/>
                <a:cs typeface="Arial"/>
              </a:rPr>
              <a:t> registrations</a:t>
            </a:r>
            <a:endParaRPr lang="fr-CA">
              <a:latin typeface="Gill Sans MT"/>
            </a:endParaRPr>
          </a:p>
        </p:txBody>
      </p:sp>
    </p:spTree>
    <p:extLst>
      <p:ext uri="{BB962C8B-B14F-4D97-AF65-F5344CB8AC3E}">
        <p14:creationId xmlns:p14="http://schemas.microsoft.com/office/powerpoint/2010/main" val="2226559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98E5-1466-799F-D13E-A98B6AFC38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93E651A-F678-846D-EAAF-0563AB16C29B}"/>
              </a:ext>
            </a:extLst>
          </p:cNvPr>
          <p:cNvSpPr>
            <a:spLocks noGrp="1"/>
          </p:cNvSpPr>
          <p:nvPr>
            <p:ph type="title"/>
          </p:nvPr>
        </p:nvSpPr>
        <p:spPr/>
        <p:txBody>
          <a:bodyPr>
            <a:normAutofit/>
          </a:bodyPr>
          <a:lstStyle/>
          <a:p>
            <a:r>
              <a:rPr lang="fr-CA" sz="3200" b="1" err="1">
                <a:latin typeface="Gill Sans MT"/>
              </a:rPr>
              <a:t>Sustainable</a:t>
            </a:r>
            <a:r>
              <a:rPr lang="fr-CA" sz="3200" b="1">
                <a:latin typeface="Gill Sans MT"/>
              </a:rPr>
              <a:t> Impact Sponsor Package ($10,000)</a:t>
            </a:r>
          </a:p>
        </p:txBody>
      </p:sp>
      <p:sp>
        <p:nvSpPr>
          <p:cNvPr id="3" name="Espace réservé du contenu 2">
            <a:extLst>
              <a:ext uri="{FF2B5EF4-FFF2-40B4-BE49-F238E27FC236}">
                <a16:creationId xmlns:a16="http://schemas.microsoft.com/office/drawing/2014/main" id="{10EB5634-7259-1E35-F05B-F14A13A7EBF8}"/>
              </a:ext>
            </a:extLst>
          </p:cNvPr>
          <p:cNvSpPr>
            <a:spLocks noGrp="1"/>
          </p:cNvSpPr>
          <p:nvPr>
            <p:ph sz="half" idx="1"/>
          </p:nvPr>
        </p:nvSpPr>
        <p:spPr/>
        <p:txBody>
          <a:bodyPr vert="horz" lIns="91440" tIns="45720" rIns="91440" bIns="45720" rtlCol="0" anchor="t">
            <a:normAutofit fontScale="85000" lnSpcReduction="20000"/>
          </a:bodyPr>
          <a:lstStyle/>
          <a:p>
            <a:pPr marL="0" indent="0">
              <a:buNone/>
            </a:pPr>
            <a:r>
              <a:rPr lang="fr-CA" b="1" err="1">
                <a:latin typeface="Gill Sans MT"/>
                <a:cs typeface="Arial"/>
              </a:rPr>
              <a:t>Who</a:t>
            </a:r>
            <a:r>
              <a:rPr lang="fr-CA" b="1">
                <a:latin typeface="Gill Sans MT"/>
                <a:cs typeface="Arial"/>
              </a:rPr>
              <a:t> </a:t>
            </a:r>
            <a:r>
              <a:rPr lang="fr-CA" b="1" err="1">
                <a:latin typeface="Gill Sans MT"/>
                <a:cs typeface="Arial"/>
              </a:rPr>
              <a:t>this</a:t>
            </a:r>
            <a:r>
              <a:rPr lang="fr-CA" b="1">
                <a:latin typeface="Gill Sans MT"/>
                <a:cs typeface="Arial"/>
              </a:rPr>
              <a:t> </a:t>
            </a:r>
            <a:r>
              <a:rPr lang="fr-CA" b="1" err="1">
                <a:latin typeface="Gill Sans MT"/>
                <a:cs typeface="Arial"/>
              </a:rPr>
              <a:t>is</a:t>
            </a:r>
            <a:r>
              <a:rPr lang="fr-CA" b="1">
                <a:latin typeface="Gill Sans MT"/>
                <a:cs typeface="Arial"/>
              </a:rPr>
              <a:t> </a:t>
            </a:r>
            <a:r>
              <a:rPr lang="fr-CA" b="1" err="1">
                <a:latin typeface="Gill Sans MT"/>
                <a:cs typeface="Arial"/>
              </a:rPr>
              <a:t>perfect</a:t>
            </a:r>
            <a:r>
              <a:rPr lang="fr-CA" b="1">
                <a:latin typeface="Gill Sans MT"/>
                <a:cs typeface="Arial"/>
              </a:rPr>
              <a:t> for</a:t>
            </a:r>
          </a:p>
          <a:p>
            <a:pPr marL="0" indent="0">
              <a:buNone/>
            </a:pPr>
            <a:r>
              <a:rPr lang="en-US">
                <a:latin typeface="Gill Sans MT"/>
                <a:cs typeface="Arial"/>
              </a:rPr>
              <a:t>Organizations committed to demonstrating measurable environmental leadership and supporting tangible sustainability initiatives.</a:t>
            </a:r>
          </a:p>
          <a:p>
            <a:pPr marL="0" indent="0">
              <a:buNone/>
            </a:pPr>
            <a:br>
              <a:rPr lang="en-US">
                <a:latin typeface="Gill Sans MT"/>
              </a:rPr>
            </a:br>
            <a:r>
              <a:rPr lang="en-US">
                <a:latin typeface="Gill Sans MT"/>
                <a:cs typeface="Arial"/>
              </a:rPr>
              <a:t>Ideal for sponsors who want to connect their brand to meaningful outcomes—such as carbon reduction, zero-waste initiatives, or sustainable operations—and highlight their contribution to Canada’s clean transportation transition.</a:t>
            </a:r>
            <a:endParaRPr lang="fr-CA">
              <a:latin typeface="Gill Sans MT"/>
              <a:cs typeface="Arial"/>
            </a:endParaRPr>
          </a:p>
        </p:txBody>
      </p:sp>
      <p:sp>
        <p:nvSpPr>
          <p:cNvPr id="4" name="Espace réservé du contenu 3">
            <a:extLst>
              <a:ext uri="{FF2B5EF4-FFF2-40B4-BE49-F238E27FC236}">
                <a16:creationId xmlns:a16="http://schemas.microsoft.com/office/drawing/2014/main" id="{0847AE4A-1834-170C-D28C-936FAE61ADE1}"/>
              </a:ext>
            </a:extLst>
          </p:cNvPr>
          <p:cNvSpPr>
            <a:spLocks noGrp="1"/>
          </p:cNvSpPr>
          <p:nvPr>
            <p:ph sz="half" idx="2"/>
          </p:nvPr>
        </p:nvSpPr>
        <p:spPr/>
        <p:txBody>
          <a:bodyPr vert="horz" lIns="91440" tIns="45720" rIns="91440" bIns="45720" rtlCol="0" anchor="t">
            <a:normAutofit fontScale="85000" lnSpcReduction="20000"/>
          </a:bodyPr>
          <a:lstStyle/>
          <a:p>
            <a:pPr marL="0" indent="0">
              <a:buNone/>
            </a:pPr>
            <a:r>
              <a:rPr lang="fr-CA" b="1" err="1">
                <a:latin typeface="Gill Sans MT"/>
                <a:cs typeface="Arial"/>
              </a:rPr>
              <a:t>Sample</a:t>
            </a:r>
            <a:r>
              <a:rPr lang="fr-CA" b="1">
                <a:latin typeface="Gill Sans MT"/>
                <a:cs typeface="Arial"/>
              </a:rPr>
              <a:t> </a:t>
            </a:r>
            <a:r>
              <a:rPr lang="fr-CA" b="1" err="1">
                <a:latin typeface="Gill Sans MT"/>
                <a:cs typeface="Arial"/>
              </a:rPr>
              <a:t>visibility</a:t>
            </a:r>
            <a:r>
              <a:rPr lang="fr-CA" b="1">
                <a:latin typeface="Gill Sans MT"/>
                <a:cs typeface="Arial"/>
              </a:rPr>
              <a:t> options </a:t>
            </a:r>
            <a:r>
              <a:rPr lang="fr-CA" b="1" err="1">
                <a:latin typeface="Gill Sans MT"/>
                <a:cs typeface="Arial"/>
              </a:rPr>
              <a:t>included</a:t>
            </a:r>
            <a:endParaRPr lang="en-US" err="1">
              <a:latin typeface="Gill Sans MT"/>
            </a:endParaRPr>
          </a:p>
          <a:p>
            <a:r>
              <a:rPr lang="fr-CA">
                <a:latin typeface="Gill Sans MT"/>
                <a:cs typeface="Arial"/>
              </a:rPr>
              <a:t>Basic </a:t>
            </a:r>
            <a:r>
              <a:rPr lang="fr-CA" err="1">
                <a:latin typeface="Gill Sans MT"/>
                <a:cs typeface="Arial"/>
              </a:rPr>
              <a:t>sponsorship</a:t>
            </a:r>
            <a:r>
              <a:rPr lang="fr-CA">
                <a:latin typeface="Gill Sans MT"/>
                <a:cs typeface="Arial"/>
              </a:rPr>
              <a:t> package</a:t>
            </a:r>
          </a:p>
          <a:p>
            <a:r>
              <a:rPr lang="fr-CA" err="1">
                <a:latin typeface="Gill Sans MT"/>
                <a:cs typeface="Arial"/>
              </a:rPr>
              <a:t>Sponsorship</a:t>
            </a:r>
            <a:r>
              <a:rPr lang="fr-CA">
                <a:latin typeface="Gill Sans MT"/>
                <a:cs typeface="Arial"/>
              </a:rPr>
              <a:t> of a </a:t>
            </a:r>
            <a:r>
              <a:rPr lang="fr-CA" err="1">
                <a:latin typeface="Gill Sans MT"/>
                <a:cs typeface="Arial"/>
              </a:rPr>
              <a:t>conference</a:t>
            </a:r>
            <a:r>
              <a:rPr lang="fr-CA">
                <a:latin typeface="Gill Sans MT"/>
                <a:cs typeface="Arial"/>
              </a:rPr>
              <a:t> </a:t>
            </a:r>
            <a:r>
              <a:rPr lang="fr-CA" err="1">
                <a:latin typeface="Gill Sans MT"/>
                <a:cs typeface="Arial"/>
              </a:rPr>
              <a:t>sustainability</a:t>
            </a:r>
            <a:r>
              <a:rPr lang="fr-CA">
                <a:latin typeface="Gill Sans MT"/>
                <a:cs typeface="Arial"/>
              </a:rPr>
              <a:t> initiative (e.g. </a:t>
            </a:r>
            <a:r>
              <a:rPr lang="fr-CA" err="1">
                <a:latin typeface="Gill Sans MT"/>
                <a:cs typeface="Arial"/>
              </a:rPr>
              <a:t>carbon</a:t>
            </a:r>
            <a:r>
              <a:rPr lang="fr-CA">
                <a:latin typeface="Gill Sans MT"/>
                <a:cs typeface="Arial"/>
              </a:rPr>
              <a:t> offsets, </a:t>
            </a:r>
            <a:r>
              <a:rPr lang="fr-CA" err="1">
                <a:latin typeface="Gill Sans MT"/>
                <a:cs typeface="Arial"/>
              </a:rPr>
              <a:t>zero-waste</a:t>
            </a:r>
            <a:r>
              <a:rPr lang="fr-CA">
                <a:latin typeface="Gill Sans MT"/>
                <a:cs typeface="Arial"/>
              </a:rPr>
              <a:t> program, etc.)</a:t>
            </a:r>
          </a:p>
          <a:p>
            <a:r>
              <a:rPr lang="en-US">
                <a:latin typeface="Gill Sans MT"/>
                <a:cs typeface="Arial"/>
              </a:rPr>
              <a:t>Sponsor logo and title displayed on sustainability initiative signage, digital content, and post-event reporting.</a:t>
            </a:r>
          </a:p>
          <a:p>
            <a:r>
              <a:rPr lang="en-US">
                <a:latin typeface="Gill Sans MT"/>
                <a:cs typeface="Arial"/>
              </a:rPr>
              <a:t>Opportunity to distribute sponsor-provided environmentally friendly giveaways (e.g. reusable bags, water bottles, notebooks, etc.)</a:t>
            </a:r>
          </a:p>
          <a:p>
            <a:r>
              <a:rPr lang="en-US">
                <a:latin typeface="Gill Sans MT"/>
                <a:cs typeface="Arial"/>
              </a:rPr>
              <a:t>Up to 2 complimentary registrations</a:t>
            </a:r>
            <a:endParaRPr lang="en-US">
              <a:latin typeface="Gill Sans MT"/>
            </a:endParaRPr>
          </a:p>
        </p:txBody>
      </p:sp>
    </p:spTree>
    <p:extLst>
      <p:ext uri="{BB962C8B-B14F-4D97-AF65-F5344CB8AC3E}">
        <p14:creationId xmlns:p14="http://schemas.microsoft.com/office/powerpoint/2010/main" val="143735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2617-B3BA-6ED3-AB0E-145BD5B6B88E}"/>
              </a:ext>
            </a:extLst>
          </p:cNvPr>
          <p:cNvSpPr>
            <a:spLocks noGrp="1"/>
          </p:cNvSpPr>
          <p:nvPr>
            <p:ph type="title"/>
          </p:nvPr>
        </p:nvSpPr>
        <p:spPr/>
        <p:txBody>
          <a:bodyPr>
            <a:noAutofit/>
          </a:bodyPr>
          <a:lstStyle/>
          <a:p>
            <a:r>
              <a:rPr lang="en-US" sz="3600">
                <a:latin typeface="Gill Sans MT"/>
              </a:rPr>
              <a:t>Electric Mobility Canada (EMC) is pleased to offer sponsorship opportunities for the EVVE 2026 national conference, taking place October 20-22, 2026, at the Fort Garry Hotel in Winnipeg. ​​</a:t>
            </a:r>
            <a:br>
              <a:rPr lang="en-US" sz="3600">
                <a:latin typeface="Gill Sans MT"/>
              </a:rPr>
            </a:br>
            <a:r>
              <a:rPr lang="en-US" sz="3600">
                <a:latin typeface="Gill Sans MT"/>
              </a:rPr>
              <a:t>​​</a:t>
            </a:r>
            <a:br>
              <a:rPr lang="en-US" sz="3600">
                <a:latin typeface="Gill Sans MT"/>
              </a:rPr>
            </a:br>
            <a:r>
              <a:rPr lang="en-US" sz="3600">
                <a:latin typeface="Gill Sans MT"/>
              </a:rPr>
              <a:t>EMC’s national conference brings together leaders and experts to discuss successes, challenges, and trends in advancing electric mobility while showcasing innovative programs, policies, and technologies.</a:t>
            </a:r>
          </a:p>
        </p:txBody>
      </p:sp>
    </p:spTree>
    <p:extLst>
      <p:ext uri="{BB962C8B-B14F-4D97-AF65-F5344CB8AC3E}">
        <p14:creationId xmlns:p14="http://schemas.microsoft.com/office/powerpoint/2010/main" val="366579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6C66D-347B-FCE1-B494-1057BB3180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144805-FA8C-07CD-32B2-5F3C641ADE0E}"/>
              </a:ext>
            </a:extLst>
          </p:cNvPr>
          <p:cNvSpPr>
            <a:spLocks noGrp="1"/>
          </p:cNvSpPr>
          <p:nvPr>
            <p:ph type="title"/>
          </p:nvPr>
        </p:nvSpPr>
        <p:spPr/>
        <p:txBody>
          <a:bodyPr>
            <a:normAutofit/>
          </a:bodyPr>
          <a:lstStyle/>
          <a:p>
            <a:r>
              <a:rPr lang="fr-CA" sz="3200" b="1">
                <a:latin typeface="Gill Sans MT"/>
              </a:rPr>
              <a:t>Diversity &amp; </a:t>
            </a:r>
            <a:r>
              <a:rPr lang="fr-CA" sz="3200" b="1" err="1">
                <a:latin typeface="Gill Sans MT"/>
              </a:rPr>
              <a:t>Equity</a:t>
            </a:r>
            <a:r>
              <a:rPr lang="fr-CA" sz="3200" b="1">
                <a:latin typeface="Gill Sans MT"/>
              </a:rPr>
              <a:t> Sponsor Package ($10,000)</a:t>
            </a:r>
          </a:p>
        </p:txBody>
      </p:sp>
      <p:sp>
        <p:nvSpPr>
          <p:cNvPr id="3" name="Espace réservé du contenu 2">
            <a:extLst>
              <a:ext uri="{FF2B5EF4-FFF2-40B4-BE49-F238E27FC236}">
                <a16:creationId xmlns:a16="http://schemas.microsoft.com/office/drawing/2014/main" id="{8DFA6F13-55A0-51F4-3B97-620F220179F8}"/>
              </a:ext>
            </a:extLst>
          </p:cNvPr>
          <p:cNvSpPr>
            <a:spLocks noGrp="1"/>
          </p:cNvSpPr>
          <p:nvPr>
            <p:ph sz="half" idx="1"/>
          </p:nvPr>
        </p:nvSpPr>
        <p:spPr/>
        <p:txBody>
          <a:bodyPr vert="horz" lIns="91440" tIns="45720" rIns="91440" bIns="45720" rtlCol="0" anchor="t">
            <a:normAutofit fontScale="92500" lnSpcReduction="20000"/>
          </a:bodyPr>
          <a:lstStyle/>
          <a:p>
            <a:pPr marL="0" indent="0">
              <a:buNone/>
            </a:pPr>
            <a:r>
              <a:rPr lang="fr-CA" b="1" err="1">
                <a:latin typeface="Gill Sans MT"/>
                <a:cs typeface="Arial"/>
              </a:rPr>
              <a:t>Who</a:t>
            </a:r>
            <a:r>
              <a:rPr lang="fr-CA" b="1">
                <a:latin typeface="Gill Sans MT"/>
                <a:cs typeface="Arial"/>
              </a:rPr>
              <a:t> </a:t>
            </a:r>
            <a:r>
              <a:rPr lang="fr-CA" b="1" err="1">
                <a:latin typeface="Gill Sans MT"/>
                <a:cs typeface="Arial"/>
              </a:rPr>
              <a:t>is</a:t>
            </a:r>
            <a:r>
              <a:rPr lang="fr-CA" b="1">
                <a:latin typeface="Gill Sans MT"/>
                <a:cs typeface="Arial"/>
              </a:rPr>
              <a:t> </a:t>
            </a:r>
            <a:r>
              <a:rPr lang="fr-CA" b="1" err="1">
                <a:latin typeface="Gill Sans MT"/>
                <a:cs typeface="Arial"/>
              </a:rPr>
              <a:t>this</a:t>
            </a:r>
            <a:r>
              <a:rPr lang="fr-CA" b="1">
                <a:latin typeface="Gill Sans MT"/>
                <a:cs typeface="Arial"/>
              </a:rPr>
              <a:t> </a:t>
            </a:r>
            <a:r>
              <a:rPr lang="fr-CA" b="1" err="1">
                <a:latin typeface="Gill Sans MT"/>
                <a:cs typeface="Arial"/>
              </a:rPr>
              <a:t>perfect</a:t>
            </a:r>
            <a:r>
              <a:rPr lang="fr-CA" b="1">
                <a:latin typeface="Gill Sans MT"/>
                <a:cs typeface="Arial"/>
              </a:rPr>
              <a:t> for</a:t>
            </a:r>
          </a:p>
          <a:p>
            <a:pPr marL="0" indent="0">
              <a:buNone/>
            </a:pPr>
            <a:r>
              <a:rPr lang="en-US">
                <a:latin typeface="Gill Sans MT"/>
                <a:cs typeface="Arial"/>
              </a:rPr>
              <a:t>Organizations committed to advancing diversity, equity, and inclusion within the electric mobility sector.</a:t>
            </a:r>
          </a:p>
          <a:p>
            <a:pPr marL="0" indent="0">
              <a:buNone/>
            </a:pPr>
            <a:br>
              <a:rPr lang="en-US">
                <a:latin typeface="Gill Sans MT"/>
              </a:rPr>
            </a:br>
            <a:r>
              <a:rPr lang="en-US">
                <a:latin typeface="Gill Sans MT"/>
                <a:cs typeface="Arial"/>
              </a:rPr>
              <a:t>Ideal for sponsors who want to support underrepresented voices, foster inclusive participation, and align their brand with authentic, measurable impact initiatives, while demonstrating leadership in ESG and social responsibility.</a:t>
            </a:r>
            <a:endParaRPr lang="fr-CA">
              <a:latin typeface="Gill Sans MT"/>
              <a:cs typeface="Arial"/>
            </a:endParaRPr>
          </a:p>
        </p:txBody>
      </p:sp>
      <p:sp>
        <p:nvSpPr>
          <p:cNvPr id="4" name="Espace réservé du contenu 3">
            <a:extLst>
              <a:ext uri="{FF2B5EF4-FFF2-40B4-BE49-F238E27FC236}">
                <a16:creationId xmlns:a16="http://schemas.microsoft.com/office/drawing/2014/main" id="{FFC41E14-50B1-9C05-28D7-88BC4808C15C}"/>
              </a:ext>
            </a:extLst>
          </p:cNvPr>
          <p:cNvSpPr>
            <a:spLocks noGrp="1"/>
          </p:cNvSpPr>
          <p:nvPr>
            <p:ph sz="half" idx="2"/>
          </p:nvPr>
        </p:nvSpPr>
        <p:spPr/>
        <p:txBody>
          <a:bodyPr vert="horz" lIns="91440" tIns="45720" rIns="91440" bIns="45720" rtlCol="0" anchor="t">
            <a:normAutofit fontScale="92500" lnSpcReduction="20000"/>
          </a:bodyPr>
          <a:lstStyle/>
          <a:p>
            <a:pPr marL="0" indent="0">
              <a:buNone/>
            </a:pPr>
            <a:r>
              <a:rPr lang="fr-CA" sz="2600" b="1" err="1">
                <a:latin typeface="Gill Sans MT"/>
                <a:cs typeface="Arial"/>
              </a:rPr>
              <a:t>Sample</a:t>
            </a:r>
            <a:r>
              <a:rPr lang="fr-CA" sz="2600" b="1">
                <a:latin typeface="Gill Sans MT"/>
                <a:cs typeface="Arial"/>
              </a:rPr>
              <a:t> </a:t>
            </a:r>
            <a:r>
              <a:rPr lang="fr-CA" sz="2600" b="1" err="1">
                <a:latin typeface="Gill Sans MT"/>
                <a:cs typeface="Arial"/>
              </a:rPr>
              <a:t>visibility</a:t>
            </a:r>
            <a:r>
              <a:rPr lang="fr-CA" sz="2600" b="1">
                <a:latin typeface="Gill Sans MT"/>
                <a:cs typeface="Arial"/>
              </a:rPr>
              <a:t> options </a:t>
            </a:r>
            <a:r>
              <a:rPr lang="fr-CA" sz="2600" b="1" err="1">
                <a:latin typeface="Gill Sans MT"/>
                <a:cs typeface="Arial"/>
              </a:rPr>
              <a:t>included</a:t>
            </a:r>
            <a:endParaRPr lang="en-US" sz="2600" err="1"/>
          </a:p>
          <a:p>
            <a:r>
              <a:rPr lang="fr-CA">
                <a:latin typeface="Gill Sans MT"/>
                <a:cs typeface="Arial"/>
              </a:rPr>
              <a:t>Basic </a:t>
            </a:r>
            <a:r>
              <a:rPr lang="fr-CA" err="1">
                <a:latin typeface="Gill Sans MT"/>
                <a:cs typeface="Arial"/>
              </a:rPr>
              <a:t>sponsorship</a:t>
            </a:r>
            <a:r>
              <a:rPr lang="fr-CA">
                <a:latin typeface="Gill Sans MT"/>
                <a:cs typeface="Arial"/>
              </a:rPr>
              <a:t> package</a:t>
            </a:r>
          </a:p>
          <a:p>
            <a:r>
              <a:rPr lang="fr-CA">
                <a:latin typeface="Gill Sans MT"/>
                <a:cs typeface="Arial"/>
              </a:rPr>
              <a:t>Direct support for </a:t>
            </a:r>
            <a:r>
              <a:rPr lang="fr-CA" err="1">
                <a:latin typeface="Gill Sans MT"/>
                <a:cs typeface="Arial"/>
              </a:rPr>
              <a:t>initatives</a:t>
            </a:r>
            <a:r>
              <a:rPr lang="fr-CA">
                <a:latin typeface="Gill Sans MT"/>
                <a:cs typeface="Arial"/>
              </a:rPr>
              <a:t> </a:t>
            </a:r>
            <a:r>
              <a:rPr lang="fr-CA" err="1">
                <a:latin typeface="Gill Sans MT"/>
                <a:cs typeface="Arial"/>
              </a:rPr>
              <a:t>that</a:t>
            </a:r>
            <a:r>
              <a:rPr lang="fr-CA">
                <a:latin typeface="Gill Sans MT"/>
                <a:cs typeface="Arial"/>
              </a:rPr>
              <a:t> </a:t>
            </a:r>
            <a:r>
              <a:rPr lang="fr-CA" err="1">
                <a:latin typeface="Gill Sans MT"/>
                <a:cs typeface="Arial"/>
              </a:rPr>
              <a:t>reduce</a:t>
            </a:r>
            <a:r>
              <a:rPr lang="fr-CA">
                <a:latin typeface="Gill Sans MT"/>
                <a:cs typeface="Arial"/>
              </a:rPr>
              <a:t> </a:t>
            </a:r>
            <a:r>
              <a:rPr lang="fr-CA" err="1">
                <a:latin typeface="Gill Sans MT"/>
                <a:cs typeface="Arial"/>
              </a:rPr>
              <a:t>barriers</a:t>
            </a:r>
            <a:r>
              <a:rPr lang="fr-CA">
                <a:latin typeface="Gill Sans MT"/>
                <a:cs typeface="Arial"/>
              </a:rPr>
              <a:t> to participation (</a:t>
            </a:r>
            <a:r>
              <a:rPr lang="fr-CA" err="1">
                <a:latin typeface="Gill Sans MT"/>
                <a:cs typeface="Arial"/>
              </a:rPr>
              <a:t>discounted</a:t>
            </a:r>
            <a:r>
              <a:rPr lang="fr-CA">
                <a:latin typeface="Gill Sans MT"/>
                <a:cs typeface="Arial"/>
              </a:rPr>
              <a:t> registrations and support for speakers </a:t>
            </a:r>
            <a:r>
              <a:rPr lang="fr-CA" err="1">
                <a:latin typeface="Gill Sans MT"/>
                <a:cs typeface="Arial"/>
              </a:rPr>
              <a:t>from</a:t>
            </a:r>
            <a:r>
              <a:rPr lang="fr-CA">
                <a:latin typeface="Gill Sans MT"/>
                <a:cs typeface="Arial"/>
              </a:rPr>
              <a:t> </a:t>
            </a:r>
            <a:r>
              <a:rPr lang="fr-CA" err="1">
                <a:latin typeface="Gill Sans MT"/>
                <a:cs typeface="Arial"/>
              </a:rPr>
              <a:t>underrepresented</a:t>
            </a:r>
            <a:r>
              <a:rPr lang="fr-CA">
                <a:latin typeface="Gill Sans MT"/>
                <a:cs typeface="Arial"/>
              </a:rPr>
              <a:t> groups)</a:t>
            </a:r>
          </a:p>
          <a:p>
            <a:r>
              <a:rPr lang="fr-CA">
                <a:latin typeface="Gill Sans MT"/>
                <a:cs typeface="Arial"/>
              </a:rPr>
              <a:t>Recognition </a:t>
            </a:r>
            <a:r>
              <a:rPr lang="fr-CA" err="1">
                <a:latin typeface="Gill Sans MT"/>
                <a:cs typeface="Arial"/>
              </a:rPr>
              <a:t>tied</a:t>
            </a:r>
            <a:r>
              <a:rPr lang="fr-CA">
                <a:latin typeface="Gill Sans MT"/>
                <a:cs typeface="Arial"/>
              </a:rPr>
              <a:t> </a:t>
            </a:r>
            <a:r>
              <a:rPr lang="fr-CA" err="1">
                <a:latin typeface="Gill Sans MT"/>
                <a:cs typeface="Arial"/>
              </a:rPr>
              <a:t>specifically</a:t>
            </a:r>
            <a:r>
              <a:rPr lang="fr-CA">
                <a:latin typeface="Gill Sans MT"/>
                <a:cs typeface="Arial"/>
              </a:rPr>
              <a:t> to </a:t>
            </a:r>
            <a:r>
              <a:rPr lang="fr-CA" err="1">
                <a:latin typeface="Gill Sans MT"/>
                <a:cs typeface="Arial"/>
              </a:rPr>
              <a:t>equity</a:t>
            </a:r>
            <a:r>
              <a:rPr lang="fr-CA">
                <a:latin typeface="Gill Sans MT"/>
                <a:cs typeface="Arial"/>
              </a:rPr>
              <a:t> and </a:t>
            </a:r>
            <a:r>
              <a:rPr lang="fr-CA" err="1">
                <a:latin typeface="Gill Sans MT"/>
                <a:cs typeface="Arial"/>
              </a:rPr>
              <a:t>diversity</a:t>
            </a:r>
            <a:endParaRPr lang="fr-CA">
              <a:latin typeface="Gill Sans MT"/>
              <a:cs typeface="Arial"/>
            </a:endParaRPr>
          </a:p>
          <a:p>
            <a:r>
              <a:rPr lang="fr-CA">
                <a:latin typeface="Gill Sans MT"/>
                <a:cs typeface="Arial"/>
              </a:rPr>
              <a:t>Up to 2 </a:t>
            </a:r>
            <a:r>
              <a:rPr lang="fr-CA" err="1">
                <a:latin typeface="Gill Sans MT"/>
                <a:cs typeface="Arial"/>
              </a:rPr>
              <a:t>complimentary</a:t>
            </a:r>
            <a:r>
              <a:rPr lang="fr-CA">
                <a:latin typeface="Gill Sans MT"/>
                <a:cs typeface="Arial"/>
              </a:rPr>
              <a:t> registrations</a:t>
            </a:r>
            <a:endParaRPr lang="fr-CA">
              <a:latin typeface="Gill Sans MT"/>
            </a:endParaRPr>
          </a:p>
        </p:txBody>
      </p:sp>
    </p:spTree>
    <p:extLst>
      <p:ext uri="{BB962C8B-B14F-4D97-AF65-F5344CB8AC3E}">
        <p14:creationId xmlns:p14="http://schemas.microsoft.com/office/powerpoint/2010/main" val="3070300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124B25-493F-112A-797A-30481C8C6406}"/>
              </a:ext>
            </a:extLst>
          </p:cNvPr>
          <p:cNvSpPr>
            <a:spLocks noGrp="1"/>
          </p:cNvSpPr>
          <p:nvPr>
            <p:ph type="title"/>
          </p:nvPr>
        </p:nvSpPr>
        <p:spPr/>
        <p:txBody>
          <a:bodyPr>
            <a:normAutofit/>
          </a:bodyPr>
          <a:lstStyle/>
          <a:p>
            <a:r>
              <a:rPr lang="fr-CA" sz="3200" b="1">
                <a:latin typeface="Gill Sans MT"/>
              </a:rPr>
              <a:t>Basic Sponsor Package ($5,000)</a:t>
            </a:r>
          </a:p>
        </p:txBody>
      </p:sp>
      <p:sp>
        <p:nvSpPr>
          <p:cNvPr id="3" name="Espace réservé du contenu 2">
            <a:extLst>
              <a:ext uri="{FF2B5EF4-FFF2-40B4-BE49-F238E27FC236}">
                <a16:creationId xmlns:a16="http://schemas.microsoft.com/office/drawing/2014/main" id="{CCAAD8AF-9705-CB3F-89C3-73EB9D278FEB}"/>
              </a:ext>
            </a:extLst>
          </p:cNvPr>
          <p:cNvSpPr>
            <a:spLocks noGrp="1"/>
          </p:cNvSpPr>
          <p:nvPr>
            <p:ph sz="half" idx="1"/>
          </p:nvPr>
        </p:nvSpPr>
        <p:spPr/>
        <p:txBody>
          <a:bodyPr vert="horz" lIns="91440" tIns="45720" rIns="91440" bIns="45720" rtlCol="0" anchor="t">
            <a:normAutofit fontScale="92500" lnSpcReduction="20000"/>
          </a:bodyPr>
          <a:lstStyle/>
          <a:p>
            <a:pPr marL="0" indent="0">
              <a:buNone/>
            </a:pPr>
            <a:r>
              <a:rPr lang="fr-CA" b="1" err="1">
                <a:latin typeface="Gill Sans MT"/>
                <a:cs typeface="Arial"/>
              </a:rPr>
              <a:t>Who</a:t>
            </a:r>
            <a:r>
              <a:rPr lang="fr-CA" b="1">
                <a:latin typeface="Gill Sans MT"/>
                <a:cs typeface="Arial"/>
              </a:rPr>
              <a:t> </a:t>
            </a:r>
            <a:r>
              <a:rPr lang="fr-CA" b="1" err="1">
                <a:latin typeface="Gill Sans MT"/>
                <a:cs typeface="Arial"/>
              </a:rPr>
              <a:t>this</a:t>
            </a:r>
            <a:r>
              <a:rPr lang="fr-CA" b="1">
                <a:latin typeface="Gill Sans MT"/>
                <a:cs typeface="Arial"/>
              </a:rPr>
              <a:t> </a:t>
            </a:r>
            <a:r>
              <a:rPr lang="fr-CA" b="1" err="1">
                <a:latin typeface="Gill Sans MT"/>
                <a:cs typeface="Arial"/>
              </a:rPr>
              <a:t>is</a:t>
            </a:r>
            <a:r>
              <a:rPr lang="fr-CA" b="1">
                <a:latin typeface="Gill Sans MT"/>
                <a:cs typeface="Arial"/>
              </a:rPr>
              <a:t> </a:t>
            </a:r>
            <a:r>
              <a:rPr lang="fr-CA" b="1" err="1">
                <a:latin typeface="Gill Sans MT"/>
                <a:cs typeface="Arial"/>
              </a:rPr>
              <a:t>perfect</a:t>
            </a:r>
            <a:r>
              <a:rPr lang="fr-CA" b="1">
                <a:latin typeface="Gill Sans MT"/>
                <a:cs typeface="Arial"/>
              </a:rPr>
              <a:t> for</a:t>
            </a:r>
          </a:p>
          <a:p>
            <a:pPr marL="0" indent="0">
              <a:buNone/>
            </a:pPr>
            <a:r>
              <a:rPr lang="en-US">
                <a:latin typeface="Gill Sans MT"/>
                <a:cs typeface="Arial"/>
              </a:rPr>
              <a:t>Organizations seeking credible visibility at Canada’s leading electric mobility conference without taking on the operational or financial commitments of a larger sponsorship.</a:t>
            </a:r>
          </a:p>
          <a:p>
            <a:pPr marL="0" indent="0">
              <a:buNone/>
            </a:pPr>
            <a:endParaRPr lang="en-US">
              <a:latin typeface="Gill Sans MT"/>
            </a:endParaRPr>
          </a:p>
          <a:p>
            <a:pPr marL="0" indent="0">
              <a:buNone/>
            </a:pPr>
            <a:r>
              <a:rPr lang="en-US">
                <a:latin typeface="Gill Sans MT"/>
                <a:cs typeface="Arial"/>
              </a:rPr>
              <a:t>Ideal for organizations that want a visible, credible presence, flexible engagement through add-ons, and alignment with Canada’s transition to sustainable transportation.</a:t>
            </a:r>
            <a:endParaRPr lang="fr-CA">
              <a:latin typeface="Gill Sans MT"/>
              <a:cs typeface="Arial"/>
            </a:endParaRPr>
          </a:p>
        </p:txBody>
      </p:sp>
      <p:sp>
        <p:nvSpPr>
          <p:cNvPr id="4" name="Espace réservé du contenu 3">
            <a:extLst>
              <a:ext uri="{FF2B5EF4-FFF2-40B4-BE49-F238E27FC236}">
                <a16:creationId xmlns:a16="http://schemas.microsoft.com/office/drawing/2014/main" id="{97292911-E01D-A41B-B2B7-21199743EDA1}"/>
              </a:ext>
            </a:extLst>
          </p:cNvPr>
          <p:cNvSpPr>
            <a:spLocks noGrp="1"/>
          </p:cNvSpPr>
          <p:nvPr>
            <p:ph sz="half" idx="2"/>
          </p:nvPr>
        </p:nvSpPr>
        <p:spPr/>
        <p:txBody>
          <a:bodyPr vert="horz" lIns="91440" tIns="45720" rIns="91440" bIns="45720" rtlCol="0" anchor="t">
            <a:normAutofit fontScale="92500" lnSpcReduction="20000"/>
          </a:bodyPr>
          <a:lstStyle/>
          <a:p>
            <a:pPr marL="0" indent="0">
              <a:buNone/>
            </a:pPr>
            <a:r>
              <a:rPr lang="fr-CA" sz="2600" b="1" err="1">
                <a:latin typeface="Gill Sans MT"/>
                <a:cs typeface="Arial"/>
              </a:rPr>
              <a:t>Sample</a:t>
            </a:r>
            <a:r>
              <a:rPr lang="fr-CA" sz="2600" b="1">
                <a:latin typeface="Gill Sans MT"/>
                <a:cs typeface="Arial"/>
              </a:rPr>
              <a:t> </a:t>
            </a:r>
            <a:r>
              <a:rPr lang="fr-CA" sz="2600" b="1" err="1">
                <a:latin typeface="Gill Sans MT"/>
                <a:cs typeface="Arial"/>
              </a:rPr>
              <a:t>visibility</a:t>
            </a:r>
            <a:r>
              <a:rPr lang="fr-CA" sz="2600" b="1">
                <a:latin typeface="Gill Sans MT"/>
                <a:cs typeface="Arial"/>
              </a:rPr>
              <a:t> options </a:t>
            </a:r>
            <a:r>
              <a:rPr lang="fr-CA" sz="2600" b="1" err="1">
                <a:latin typeface="Gill Sans MT"/>
                <a:cs typeface="Arial"/>
              </a:rPr>
              <a:t>included</a:t>
            </a:r>
            <a:endParaRPr lang="en-US" sz="2600" err="1">
              <a:latin typeface="Gill Sans MT"/>
            </a:endParaRPr>
          </a:p>
          <a:p>
            <a:r>
              <a:rPr lang="fr-CA">
                <a:latin typeface="Gill Sans MT"/>
                <a:cs typeface="Arial"/>
              </a:rPr>
              <a:t>Logo placement on </a:t>
            </a:r>
            <a:r>
              <a:rPr lang="fr-CA" err="1">
                <a:latin typeface="Gill Sans MT"/>
                <a:cs typeface="Arial"/>
              </a:rPr>
              <a:t>event</a:t>
            </a:r>
            <a:r>
              <a:rPr lang="fr-CA">
                <a:latin typeface="Gill Sans MT"/>
                <a:cs typeface="Arial"/>
              </a:rPr>
              <a:t> </a:t>
            </a:r>
            <a:r>
              <a:rPr lang="fr-CA" err="1">
                <a:latin typeface="Gill Sans MT"/>
                <a:cs typeface="Arial"/>
              </a:rPr>
              <a:t>website</a:t>
            </a:r>
            <a:r>
              <a:rPr lang="fr-CA">
                <a:latin typeface="Gill Sans MT"/>
                <a:cs typeface="Arial"/>
              </a:rPr>
              <a:t> and app</a:t>
            </a:r>
          </a:p>
          <a:p>
            <a:r>
              <a:rPr lang="fr-CA">
                <a:latin typeface="Gill Sans MT"/>
                <a:cs typeface="Arial"/>
              </a:rPr>
              <a:t>Logo placement on </a:t>
            </a:r>
            <a:r>
              <a:rPr lang="fr-CA" err="1">
                <a:latin typeface="Gill Sans MT"/>
                <a:cs typeface="Arial"/>
              </a:rPr>
              <a:t>event</a:t>
            </a:r>
            <a:r>
              <a:rPr lang="fr-CA">
                <a:latin typeface="Gill Sans MT"/>
                <a:cs typeface="Arial"/>
              </a:rPr>
              <a:t> </a:t>
            </a:r>
            <a:r>
              <a:rPr lang="fr-CA" err="1">
                <a:latin typeface="Gill Sans MT"/>
                <a:cs typeface="Arial"/>
              </a:rPr>
              <a:t>signage</a:t>
            </a:r>
            <a:endParaRPr lang="fr-CA">
              <a:latin typeface="Gill Sans MT"/>
              <a:cs typeface="Arial"/>
            </a:endParaRPr>
          </a:p>
          <a:p>
            <a:r>
              <a:rPr lang="fr-CA">
                <a:latin typeface="Gill Sans MT"/>
                <a:cs typeface="Arial"/>
              </a:rPr>
              <a:t>One </a:t>
            </a:r>
            <a:r>
              <a:rPr lang="fr-CA" err="1">
                <a:latin typeface="Gill Sans MT"/>
                <a:cs typeface="Arial"/>
              </a:rPr>
              <a:t>pre-event</a:t>
            </a:r>
            <a:r>
              <a:rPr lang="fr-CA">
                <a:latin typeface="Gill Sans MT"/>
                <a:cs typeface="Arial"/>
              </a:rPr>
              <a:t> and one post-</a:t>
            </a:r>
            <a:r>
              <a:rPr lang="fr-CA" err="1">
                <a:latin typeface="Gill Sans MT"/>
                <a:cs typeface="Arial"/>
              </a:rPr>
              <a:t>event</a:t>
            </a:r>
            <a:r>
              <a:rPr lang="fr-CA">
                <a:latin typeface="Gill Sans MT"/>
                <a:cs typeface="Arial"/>
              </a:rPr>
              <a:t> social media mention </a:t>
            </a:r>
            <a:r>
              <a:rPr lang="fr-CA" err="1">
                <a:latin typeface="Gill Sans MT"/>
                <a:cs typeface="Arial"/>
              </a:rPr>
              <a:t>with</a:t>
            </a:r>
            <a:r>
              <a:rPr lang="fr-CA">
                <a:latin typeface="Gill Sans MT"/>
                <a:cs typeface="Arial"/>
              </a:rPr>
              <a:t> </a:t>
            </a:r>
            <a:r>
              <a:rPr lang="fr-CA" err="1">
                <a:latin typeface="Gill Sans MT"/>
                <a:cs typeface="Arial"/>
              </a:rPr>
              <a:t>company</a:t>
            </a:r>
            <a:r>
              <a:rPr lang="fr-CA">
                <a:latin typeface="Gill Sans MT"/>
                <a:cs typeface="Arial"/>
              </a:rPr>
              <a:t> logo and tag</a:t>
            </a:r>
          </a:p>
          <a:p>
            <a:r>
              <a:rPr lang="fr-CA" err="1">
                <a:latin typeface="Gill Sans MT"/>
                <a:cs typeface="Arial"/>
              </a:rPr>
              <a:t>Customizable</a:t>
            </a:r>
            <a:r>
              <a:rPr lang="fr-CA">
                <a:latin typeface="Gill Sans MT"/>
                <a:cs typeface="Arial"/>
              </a:rPr>
              <a:t> sponsor profile in </a:t>
            </a:r>
            <a:r>
              <a:rPr lang="fr-CA" err="1">
                <a:latin typeface="Gill Sans MT"/>
                <a:cs typeface="Arial"/>
              </a:rPr>
              <a:t>event</a:t>
            </a:r>
            <a:r>
              <a:rPr lang="fr-CA">
                <a:latin typeface="Gill Sans MT"/>
                <a:cs typeface="Arial"/>
              </a:rPr>
              <a:t> app</a:t>
            </a:r>
          </a:p>
          <a:p>
            <a:r>
              <a:rPr lang="fr-CA">
                <a:latin typeface="Gill Sans MT"/>
                <a:cs typeface="Arial"/>
              </a:rPr>
              <a:t>Mention in </a:t>
            </a:r>
            <a:r>
              <a:rPr lang="fr-CA" err="1">
                <a:latin typeface="Gill Sans MT"/>
                <a:cs typeface="Arial"/>
              </a:rPr>
              <a:t>pre</a:t>
            </a:r>
            <a:r>
              <a:rPr lang="fr-CA">
                <a:latin typeface="Gill Sans MT"/>
                <a:cs typeface="Arial"/>
              </a:rPr>
              <a:t>- and post-</a:t>
            </a:r>
            <a:r>
              <a:rPr lang="fr-CA" err="1">
                <a:latin typeface="Gill Sans MT"/>
                <a:cs typeface="Arial"/>
              </a:rPr>
              <a:t>event</a:t>
            </a:r>
            <a:r>
              <a:rPr lang="fr-CA">
                <a:latin typeface="Gill Sans MT"/>
                <a:cs typeface="Arial"/>
              </a:rPr>
              <a:t> communications</a:t>
            </a:r>
          </a:p>
          <a:p>
            <a:r>
              <a:rPr lang="fr-CA">
                <a:latin typeface="Gill Sans MT"/>
                <a:cs typeface="Arial"/>
              </a:rPr>
              <a:t>1 </a:t>
            </a:r>
            <a:r>
              <a:rPr lang="fr-CA" err="1">
                <a:latin typeface="Gill Sans MT"/>
                <a:cs typeface="Arial"/>
              </a:rPr>
              <a:t>complimentary</a:t>
            </a:r>
            <a:r>
              <a:rPr lang="fr-CA">
                <a:latin typeface="Gill Sans MT"/>
                <a:cs typeface="Arial"/>
              </a:rPr>
              <a:t> registration</a:t>
            </a:r>
            <a:endParaRPr lang="fr-CA">
              <a:latin typeface="Gill Sans MT"/>
            </a:endParaRPr>
          </a:p>
          <a:p>
            <a:pPr marL="0" indent="0">
              <a:buNone/>
            </a:pPr>
            <a:endParaRPr lang="fr-CA"/>
          </a:p>
        </p:txBody>
      </p:sp>
    </p:spTree>
    <p:extLst>
      <p:ext uri="{BB962C8B-B14F-4D97-AF65-F5344CB8AC3E}">
        <p14:creationId xmlns:p14="http://schemas.microsoft.com/office/powerpoint/2010/main" val="2252568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6161A-0592-E893-B597-F51F378501F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7876CA-B346-6F4E-0C97-3C790601733F}"/>
              </a:ext>
            </a:extLst>
          </p:cNvPr>
          <p:cNvSpPr>
            <a:spLocks noGrp="1"/>
          </p:cNvSpPr>
          <p:nvPr>
            <p:ph type="title"/>
          </p:nvPr>
        </p:nvSpPr>
        <p:spPr/>
        <p:txBody>
          <a:bodyPr>
            <a:normAutofit/>
          </a:bodyPr>
          <a:lstStyle/>
          <a:p>
            <a:r>
              <a:rPr lang="fr-CA" sz="3200" b="1" err="1">
                <a:latin typeface="Gill Sans MT"/>
              </a:rPr>
              <a:t>Customizable</a:t>
            </a:r>
            <a:r>
              <a:rPr lang="fr-CA" sz="3200" b="1">
                <a:latin typeface="Gill Sans MT"/>
              </a:rPr>
              <a:t> Sponsor Package</a:t>
            </a:r>
          </a:p>
        </p:txBody>
      </p:sp>
      <p:sp>
        <p:nvSpPr>
          <p:cNvPr id="3" name="Espace réservé du contenu 2">
            <a:extLst>
              <a:ext uri="{FF2B5EF4-FFF2-40B4-BE49-F238E27FC236}">
                <a16:creationId xmlns:a16="http://schemas.microsoft.com/office/drawing/2014/main" id="{25F71236-49CF-686D-5D6B-171250048C74}"/>
              </a:ext>
            </a:extLst>
          </p:cNvPr>
          <p:cNvSpPr>
            <a:spLocks noGrp="1"/>
          </p:cNvSpPr>
          <p:nvPr>
            <p:ph sz="half" idx="1"/>
          </p:nvPr>
        </p:nvSpPr>
        <p:spPr>
          <a:xfrm>
            <a:off x="838200" y="1478327"/>
            <a:ext cx="10101943" cy="4351338"/>
          </a:xfrm>
        </p:spPr>
        <p:txBody>
          <a:bodyPr vert="horz" lIns="91440" tIns="45720" rIns="91440" bIns="45720" rtlCol="0" anchor="t">
            <a:noAutofit/>
          </a:bodyPr>
          <a:lstStyle/>
          <a:p>
            <a:pPr marL="0" indent="0">
              <a:buNone/>
            </a:pPr>
            <a:r>
              <a:rPr lang="fr-CA" sz="2400" b="1" err="1">
                <a:latin typeface="Gill Sans MT"/>
                <a:cs typeface="Arial"/>
              </a:rPr>
              <a:t>Add-ons</a:t>
            </a:r>
            <a:endParaRPr lang="fr-CA" sz="2400" b="1">
              <a:latin typeface="Gill Sans MT"/>
              <a:cs typeface="Arial"/>
            </a:endParaRPr>
          </a:p>
          <a:p>
            <a:r>
              <a:rPr lang="fr-CA" sz="2400">
                <a:latin typeface="Gill Sans MT"/>
                <a:cs typeface="Arial"/>
              </a:rPr>
              <a:t>Banner on </a:t>
            </a:r>
            <a:r>
              <a:rPr lang="fr-CA" sz="2400" err="1">
                <a:latin typeface="Gill Sans MT"/>
                <a:cs typeface="Arial"/>
              </a:rPr>
              <a:t>event</a:t>
            </a:r>
            <a:r>
              <a:rPr lang="fr-CA" sz="2400">
                <a:latin typeface="Gill Sans MT"/>
                <a:cs typeface="Arial"/>
              </a:rPr>
              <a:t> </a:t>
            </a:r>
            <a:r>
              <a:rPr lang="fr-CA" sz="2400" err="1">
                <a:latin typeface="Gill Sans MT"/>
                <a:cs typeface="Arial"/>
              </a:rPr>
              <a:t>website</a:t>
            </a:r>
            <a:r>
              <a:rPr lang="fr-CA" sz="2400">
                <a:latin typeface="Gill Sans MT"/>
                <a:cs typeface="Arial"/>
              </a:rPr>
              <a:t> - </a:t>
            </a:r>
            <a:r>
              <a:rPr lang="fr-CA" sz="2400" b="1">
                <a:latin typeface="Gill Sans MT"/>
                <a:cs typeface="Arial"/>
              </a:rPr>
              <a:t>$1,500</a:t>
            </a:r>
          </a:p>
          <a:p>
            <a:r>
              <a:rPr lang="fr-CA" sz="2400" err="1">
                <a:latin typeface="Gill Sans MT"/>
                <a:cs typeface="Arial"/>
              </a:rPr>
              <a:t>Scheduled</a:t>
            </a:r>
            <a:r>
              <a:rPr lang="fr-CA" sz="2400">
                <a:latin typeface="Gill Sans MT"/>
                <a:cs typeface="Arial"/>
              </a:rPr>
              <a:t> push notification in </a:t>
            </a:r>
            <a:r>
              <a:rPr lang="fr-CA" sz="2400" err="1">
                <a:latin typeface="Gill Sans MT"/>
                <a:cs typeface="Arial"/>
              </a:rPr>
              <a:t>event</a:t>
            </a:r>
            <a:r>
              <a:rPr lang="fr-CA" sz="2400">
                <a:latin typeface="Gill Sans MT"/>
                <a:cs typeface="Arial"/>
              </a:rPr>
              <a:t> app - </a:t>
            </a:r>
            <a:r>
              <a:rPr lang="fr-CA" sz="2400" b="1">
                <a:latin typeface="Gill Sans MT"/>
                <a:cs typeface="Arial"/>
              </a:rPr>
              <a:t>$500 per</a:t>
            </a:r>
          </a:p>
          <a:p>
            <a:r>
              <a:rPr lang="fr-CA" sz="2400" err="1">
                <a:latin typeface="Gill Sans MT"/>
                <a:cs typeface="Arial"/>
              </a:rPr>
              <a:t>Branded</a:t>
            </a:r>
            <a:r>
              <a:rPr lang="fr-CA" sz="2400">
                <a:latin typeface="Gill Sans MT"/>
                <a:cs typeface="Arial"/>
              </a:rPr>
              <a:t> session room - </a:t>
            </a:r>
            <a:r>
              <a:rPr lang="fr-CA" sz="2400" b="1">
                <a:latin typeface="Gill Sans MT"/>
                <a:cs typeface="Arial"/>
              </a:rPr>
              <a:t>$5,000 </a:t>
            </a:r>
            <a:r>
              <a:rPr lang="fr-CA" sz="2400">
                <a:latin typeface="Gill Sans MT"/>
                <a:cs typeface="Arial"/>
              </a:rPr>
              <a:t>(logo </a:t>
            </a:r>
            <a:r>
              <a:rPr lang="fr-CA" sz="2400" err="1">
                <a:latin typeface="Gill Sans MT"/>
                <a:cs typeface="Arial"/>
              </a:rPr>
              <a:t>displayed</a:t>
            </a:r>
            <a:r>
              <a:rPr lang="fr-CA" sz="2400">
                <a:latin typeface="Gill Sans MT"/>
                <a:cs typeface="Arial"/>
              </a:rPr>
              <a:t> on screen)</a:t>
            </a:r>
            <a:endParaRPr lang="fr-CA" sz="2400">
              <a:latin typeface="Gill Sans MT"/>
            </a:endParaRPr>
          </a:p>
          <a:p>
            <a:r>
              <a:rPr lang="fr-CA" sz="2400" err="1">
                <a:latin typeface="Gill Sans MT"/>
                <a:cs typeface="Arial"/>
              </a:rPr>
              <a:t>Branded</a:t>
            </a:r>
            <a:r>
              <a:rPr lang="fr-CA" sz="2400">
                <a:latin typeface="Gill Sans MT"/>
                <a:cs typeface="Arial"/>
              </a:rPr>
              <a:t> coffee station - </a:t>
            </a:r>
            <a:r>
              <a:rPr lang="fr-CA" sz="2400" b="1">
                <a:latin typeface="Gill Sans MT"/>
                <a:cs typeface="Arial"/>
              </a:rPr>
              <a:t>$4,000 </a:t>
            </a:r>
            <a:r>
              <a:rPr lang="fr-CA" sz="2400">
                <a:latin typeface="Gill Sans MT"/>
                <a:cs typeface="Arial"/>
              </a:rPr>
              <a:t>(per break)</a:t>
            </a:r>
          </a:p>
          <a:p>
            <a:r>
              <a:rPr lang="fr-CA" sz="2400" err="1">
                <a:latin typeface="Gill Sans MT"/>
                <a:cs typeface="Arial"/>
              </a:rPr>
              <a:t>Branded</a:t>
            </a:r>
            <a:r>
              <a:rPr lang="fr-CA" sz="2400">
                <a:latin typeface="Gill Sans MT"/>
                <a:cs typeface="Arial"/>
              </a:rPr>
              <a:t> snack station - </a:t>
            </a:r>
            <a:r>
              <a:rPr lang="fr-CA" sz="2400" b="1">
                <a:latin typeface="Gill Sans MT"/>
                <a:cs typeface="Arial"/>
              </a:rPr>
              <a:t>$5,000 </a:t>
            </a:r>
            <a:r>
              <a:rPr lang="fr-CA" sz="2400">
                <a:latin typeface="Gill Sans MT"/>
                <a:cs typeface="Arial"/>
              </a:rPr>
              <a:t>(per break)</a:t>
            </a:r>
          </a:p>
          <a:p>
            <a:r>
              <a:rPr lang="fr-CA" sz="2400" err="1">
                <a:latin typeface="Gill Sans MT"/>
                <a:cs typeface="Arial"/>
              </a:rPr>
              <a:t>Branded</a:t>
            </a:r>
            <a:r>
              <a:rPr lang="fr-CA" sz="2400">
                <a:latin typeface="Gill Sans MT"/>
                <a:cs typeface="Arial"/>
              </a:rPr>
              <a:t> mobile </a:t>
            </a:r>
            <a:r>
              <a:rPr lang="fr-CA" sz="2400" err="1">
                <a:latin typeface="Gill Sans MT"/>
                <a:cs typeface="Arial"/>
              </a:rPr>
              <a:t>charging</a:t>
            </a:r>
            <a:r>
              <a:rPr lang="fr-CA" sz="2400">
                <a:latin typeface="Gill Sans MT"/>
                <a:cs typeface="Arial"/>
              </a:rPr>
              <a:t> station - </a:t>
            </a:r>
            <a:r>
              <a:rPr lang="fr-CA" sz="2400" b="1">
                <a:latin typeface="Gill Sans MT"/>
                <a:cs typeface="Arial"/>
              </a:rPr>
              <a:t>$3,000 (</a:t>
            </a:r>
            <a:r>
              <a:rPr lang="fr-CA" sz="2400">
                <a:latin typeface="Gill Sans MT"/>
                <a:cs typeface="Arial"/>
              </a:rPr>
              <a:t>or part of </a:t>
            </a:r>
            <a:r>
              <a:rPr lang="fr-CA" sz="2400" err="1">
                <a:latin typeface="Gill Sans MT"/>
                <a:cs typeface="Arial"/>
              </a:rPr>
              <a:t>Technology</a:t>
            </a:r>
            <a:r>
              <a:rPr lang="fr-CA" sz="2400">
                <a:latin typeface="Gill Sans MT"/>
                <a:cs typeface="Arial"/>
              </a:rPr>
              <a:t> &amp; Innovation Package)</a:t>
            </a:r>
          </a:p>
          <a:p>
            <a:r>
              <a:rPr lang="fr-CA" sz="2400">
                <a:latin typeface="Gill Sans MT"/>
                <a:cs typeface="Arial"/>
              </a:rPr>
              <a:t>Meeting room - </a:t>
            </a:r>
            <a:r>
              <a:rPr lang="fr-CA" sz="2400" b="1">
                <a:latin typeface="Gill Sans MT"/>
                <a:cs typeface="Arial"/>
              </a:rPr>
              <a:t>$2,000 </a:t>
            </a:r>
            <a:r>
              <a:rPr lang="fr-CA" sz="2400">
                <a:latin typeface="Gill Sans MT"/>
                <a:cs typeface="Arial"/>
              </a:rPr>
              <a:t>(per </a:t>
            </a:r>
            <a:r>
              <a:rPr lang="fr-CA" sz="2400" err="1">
                <a:latin typeface="Gill Sans MT"/>
                <a:cs typeface="Arial"/>
              </a:rPr>
              <a:t>day</a:t>
            </a:r>
            <a:r>
              <a:rPr lang="fr-CA" sz="2400">
                <a:latin typeface="Gill Sans MT"/>
                <a:cs typeface="Arial"/>
              </a:rPr>
              <a:t>)</a:t>
            </a:r>
          </a:p>
          <a:p>
            <a:r>
              <a:rPr lang="fr-CA" sz="2400" err="1">
                <a:latin typeface="Gill Sans MT"/>
                <a:cs typeface="Arial"/>
              </a:rPr>
              <a:t>Additional</a:t>
            </a:r>
            <a:r>
              <a:rPr lang="fr-CA" sz="2400">
                <a:latin typeface="Gill Sans MT"/>
                <a:cs typeface="Arial"/>
              </a:rPr>
              <a:t> registrations - </a:t>
            </a:r>
            <a:r>
              <a:rPr lang="fr-CA" sz="2400" b="1">
                <a:latin typeface="Gill Sans MT"/>
                <a:cs typeface="Arial"/>
              </a:rPr>
              <a:t>$800 </a:t>
            </a:r>
            <a:r>
              <a:rPr lang="fr-CA" sz="2400">
                <a:latin typeface="Gill Sans MT"/>
                <a:cs typeface="Arial"/>
              </a:rPr>
              <a:t>(per registrant)</a:t>
            </a:r>
          </a:p>
          <a:p>
            <a:r>
              <a:rPr lang="fr-CA" sz="2400" err="1">
                <a:latin typeface="Gill Sans MT"/>
                <a:cs typeface="Arial"/>
              </a:rPr>
              <a:t>Other</a:t>
            </a:r>
            <a:r>
              <a:rPr lang="fr-CA" sz="2400">
                <a:latin typeface="Gill Sans MT"/>
                <a:cs typeface="Arial"/>
              </a:rPr>
              <a:t> </a:t>
            </a:r>
            <a:r>
              <a:rPr lang="fr-CA" sz="2400" err="1">
                <a:latin typeface="Gill Sans MT"/>
                <a:cs typeface="Arial"/>
              </a:rPr>
              <a:t>customizable</a:t>
            </a:r>
            <a:r>
              <a:rPr lang="fr-CA" sz="2400">
                <a:latin typeface="Gill Sans MT"/>
                <a:cs typeface="Arial"/>
              </a:rPr>
              <a:t> options are possible </a:t>
            </a:r>
            <a:endParaRPr lang="fr-CA" sz="2400">
              <a:latin typeface="Gill Sans MT"/>
            </a:endParaRPr>
          </a:p>
        </p:txBody>
      </p:sp>
    </p:spTree>
    <p:extLst>
      <p:ext uri="{BB962C8B-B14F-4D97-AF65-F5344CB8AC3E}">
        <p14:creationId xmlns:p14="http://schemas.microsoft.com/office/powerpoint/2010/main" val="291597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49ED8-8A08-422E-2236-D570F3D41E91}"/>
              </a:ext>
            </a:extLst>
          </p:cNvPr>
          <p:cNvSpPr>
            <a:spLocks noGrp="1"/>
          </p:cNvSpPr>
          <p:nvPr>
            <p:ph type="ctrTitle"/>
          </p:nvPr>
        </p:nvSpPr>
        <p:spPr>
          <a:xfrm>
            <a:off x="7359650" y="510887"/>
            <a:ext cx="4083050" cy="1506764"/>
          </a:xfrm>
        </p:spPr>
        <p:txBody>
          <a:bodyPr/>
          <a:lstStyle/>
          <a:p>
            <a:r>
              <a:rPr lang="fr-CA">
                <a:latin typeface="Gill Sans MT"/>
              </a:rPr>
              <a:t>Next </a:t>
            </a:r>
            <a:r>
              <a:rPr lang="fr-CA" err="1">
                <a:latin typeface="Gill Sans MT"/>
              </a:rPr>
              <a:t>Steps</a:t>
            </a:r>
            <a:endParaRPr lang="fr-CA">
              <a:latin typeface="Gill Sans MT"/>
            </a:endParaRPr>
          </a:p>
        </p:txBody>
      </p:sp>
      <p:sp>
        <p:nvSpPr>
          <p:cNvPr id="3" name="Sous-titre 2">
            <a:extLst>
              <a:ext uri="{FF2B5EF4-FFF2-40B4-BE49-F238E27FC236}">
                <a16:creationId xmlns:a16="http://schemas.microsoft.com/office/drawing/2014/main" id="{120E1A12-3463-1D9A-CCFD-473A8CABCDF8}"/>
              </a:ext>
            </a:extLst>
          </p:cNvPr>
          <p:cNvSpPr>
            <a:spLocks noGrp="1"/>
          </p:cNvSpPr>
          <p:nvPr>
            <p:ph type="subTitle" idx="1"/>
          </p:nvPr>
        </p:nvSpPr>
        <p:spPr>
          <a:xfrm>
            <a:off x="7359650" y="2165433"/>
            <a:ext cx="4083050" cy="3433535"/>
          </a:xfrm>
        </p:spPr>
        <p:txBody>
          <a:bodyPr vert="horz" lIns="91440" tIns="45720" rIns="91440" bIns="45720" rtlCol="0" anchor="t">
            <a:normAutofit/>
          </a:bodyPr>
          <a:lstStyle/>
          <a:p>
            <a:r>
              <a:rPr lang="en-US" sz="2000">
                <a:latin typeface="Gill Sans MT"/>
                <a:cs typeface="Arial"/>
              </a:rPr>
              <a:t>For a brief discussion or to request a sponsorship agreement for review, please reach out to Maureen Shuell (</a:t>
            </a:r>
            <a:r>
              <a:rPr lang="en-US" sz="2000">
                <a:latin typeface="Gill Sans MT"/>
                <a:cs typeface="Arial"/>
                <a:hlinkClick r:id="rId2"/>
              </a:rPr>
              <a:t>maureen.shuell@emc-mec.ca</a:t>
            </a:r>
            <a:r>
              <a:rPr lang="en-US" sz="2000">
                <a:latin typeface="Gill Sans MT"/>
                <a:cs typeface="Arial"/>
              </a:rPr>
              <a:t>)  or Anne </a:t>
            </a:r>
            <a:r>
              <a:rPr lang="en-US" sz="2000" err="1">
                <a:latin typeface="Gill Sans MT"/>
                <a:cs typeface="Arial"/>
              </a:rPr>
              <a:t>Lafaury</a:t>
            </a:r>
            <a:r>
              <a:rPr lang="en-US" sz="2000">
                <a:latin typeface="Gill Sans MT"/>
                <a:cs typeface="Arial"/>
              </a:rPr>
              <a:t> (</a:t>
            </a:r>
            <a:r>
              <a:rPr lang="en-US" sz="2000">
                <a:latin typeface="Gill Sans MT"/>
                <a:cs typeface="Arial"/>
                <a:hlinkClick r:id="rId3"/>
              </a:rPr>
              <a:t>anne.lafaury@emc-mec.ca</a:t>
            </a:r>
            <a:r>
              <a:rPr lang="en-US" sz="2000">
                <a:latin typeface="Gill Sans MT"/>
                <a:cs typeface="Arial"/>
              </a:rPr>
              <a:t>).</a:t>
            </a:r>
          </a:p>
          <a:p>
            <a:endParaRPr lang="fr-CA" sz="2000">
              <a:latin typeface="Gill Sans MT"/>
            </a:endParaRPr>
          </a:p>
          <a:p>
            <a:r>
              <a:rPr lang="fr-CA" sz="2000">
                <a:latin typeface="Gill Sans MT"/>
                <a:cs typeface="Arial"/>
              </a:rPr>
              <a:t>For more information: </a:t>
            </a:r>
            <a:r>
              <a:rPr lang="fr-CA" sz="2000">
                <a:latin typeface="Gill Sans MT"/>
                <a:cs typeface="Arial"/>
                <a:hlinkClick r:id="rId4"/>
              </a:rPr>
              <a:t>https://evve.emc-mec.ca/</a:t>
            </a:r>
            <a:r>
              <a:rPr lang="fr-CA" sz="2000">
                <a:latin typeface="Gill Sans MT"/>
                <a:cs typeface="Arial"/>
              </a:rPr>
              <a:t> </a:t>
            </a:r>
          </a:p>
        </p:txBody>
      </p:sp>
    </p:spTree>
    <p:extLst>
      <p:ext uri="{BB962C8B-B14F-4D97-AF65-F5344CB8AC3E}">
        <p14:creationId xmlns:p14="http://schemas.microsoft.com/office/powerpoint/2010/main" val="168681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8E53608-6BBE-552F-E436-B5BC9EEFCA52}"/>
              </a:ext>
            </a:extLst>
          </p:cNvPr>
          <p:cNvSpPr>
            <a:spLocks noGrp="1"/>
          </p:cNvSpPr>
          <p:nvPr>
            <p:ph type="ctrTitle"/>
          </p:nvPr>
        </p:nvSpPr>
        <p:spPr>
          <a:xfrm>
            <a:off x="1050470" y="1172708"/>
            <a:ext cx="4305301" cy="3170693"/>
          </a:xfrm>
        </p:spPr>
        <p:txBody>
          <a:bodyPr/>
          <a:lstStyle/>
          <a:p>
            <a:r>
              <a:rPr lang="fr-CA" sz="5400" b="1" err="1"/>
              <a:t>See</a:t>
            </a:r>
            <a:r>
              <a:rPr lang="fr-CA" sz="5400" b="1"/>
              <a:t> </a:t>
            </a:r>
            <a:r>
              <a:rPr lang="fr-CA" sz="5400" b="1" err="1"/>
              <a:t>you</a:t>
            </a:r>
            <a:r>
              <a:rPr lang="fr-CA" sz="5400" b="1"/>
              <a:t> in Winnipeg!</a:t>
            </a:r>
          </a:p>
        </p:txBody>
      </p:sp>
      <p:pic>
        <p:nvPicPr>
          <p:cNvPr id="6" name="Espace réservé pour une image  5">
            <a:extLst>
              <a:ext uri="{FF2B5EF4-FFF2-40B4-BE49-F238E27FC236}">
                <a16:creationId xmlns:a16="http://schemas.microsoft.com/office/drawing/2014/main" id="{5CE36131-D378-2694-C719-56425B030FAD}"/>
              </a:ext>
            </a:extLst>
          </p:cNvPr>
          <p:cNvPicPr>
            <a:picLocks noGrp="1" noChangeAspect="1"/>
          </p:cNvPicPr>
          <p:nvPr>
            <p:ph type="pic" sz="quarter" idx="10"/>
          </p:nvPr>
        </p:nvPicPr>
        <p:blipFill>
          <a:blip r:embed="rId2"/>
          <a:srcRect l="13758" r="13758"/>
          <a:stretch/>
        </p:blipFill>
        <p:spPr>
          <a:xfrm>
            <a:off x="4898571" y="0"/>
            <a:ext cx="7293429" cy="6858000"/>
          </a:xfrm>
        </p:spPr>
      </p:pic>
    </p:spTree>
    <p:extLst>
      <p:ext uri="{BB962C8B-B14F-4D97-AF65-F5344CB8AC3E}">
        <p14:creationId xmlns:p14="http://schemas.microsoft.com/office/powerpoint/2010/main" val="366051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66C38-CF01-4B54-4A3D-6B1B2A6E57DF}"/>
              </a:ext>
            </a:extLst>
          </p:cNvPr>
          <p:cNvSpPr>
            <a:spLocks noGrp="1"/>
          </p:cNvSpPr>
          <p:nvPr>
            <p:ph type="ctrTitle"/>
          </p:nvPr>
        </p:nvSpPr>
        <p:spPr/>
        <p:txBody>
          <a:bodyPr/>
          <a:lstStyle/>
          <a:p>
            <a:r>
              <a:rPr lang="fr-CA">
                <a:latin typeface="Gill Sans MT"/>
              </a:rPr>
              <a:t>About EMC and EVVE 2026</a:t>
            </a:r>
          </a:p>
        </p:txBody>
      </p:sp>
    </p:spTree>
    <p:extLst>
      <p:ext uri="{BB962C8B-B14F-4D97-AF65-F5344CB8AC3E}">
        <p14:creationId xmlns:p14="http://schemas.microsoft.com/office/powerpoint/2010/main" val="343104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78F74-874D-845B-0014-01AB4445A31E}"/>
              </a:ext>
            </a:extLst>
          </p:cNvPr>
          <p:cNvSpPr>
            <a:spLocks noGrp="1"/>
          </p:cNvSpPr>
          <p:nvPr>
            <p:ph type="title"/>
          </p:nvPr>
        </p:nvSpPr>
        <p:spPr>
          <a:xfrm>
            <a:off x="838200" y="2766218"/>
            <a:ext cx="10515600" cy="1325563"/>
          </a:xfrm>
        </p:spPr>
        <p:txBody>
          <a:bodyPr>
            <a:noAutofit/>
          </a:bodyPr>
          <a:lstStyle/>
          <a:p>
            <a:r>
              <a:rPr lang="en-US" sz="3200" b="1">
                <a:latin typeface="Gill Sans MT"/>
              </a:rPr>
              <a:t>Electric Mobility Canada (EMC)</a:t>
            </a:r>
            <a:r>
              <a:rPr lang="en-US" sz="3200">
                <a:latin typeface="Gill Sans MT"/>
              </a:rPr>
              <a:t> is the unifying and authoritative voice driving the transition to electric transportation across Canada. Founded in 2006, EMC strives to enable and accelerate the shift to sustainable electric mobility through advocacy, collaboration, education, and thought leadership. Our ultimate goal is to create a cleaner, healthier, and more prosperous future for all Canadians. </a:t>
            </a:r>
            <a:endParaRPr lang="fr-CA" sz="3200">
              <a:latin typeface="Gill Sans MT"/>
            </a:endParaRPr>
          </a:p>
        </p:txBody>
      </p:sp>
    </p:spTree>
    <p:extLst>
      <p:ext uri="{BB962C8B-B14F-4D97-AF65-F5344CB8AC3E}">
        <p14:creationId xmlns:p14="http://schemas.microsoft.com/office/powerpoint/2010/main" val="197301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BBB1A-D923-6EF2-6A44-8164E88ABCA9}"/>
              </a:ext>
            </a:extLst>
          </p:cNvPr>
          <p:cNvSpPr>
            <a:spLocks noGrp="1"/>
          </p:cNvSpPr>
          <p:nvPr>
            <p:ph type="title"/>
          </p:nvPr>
        </p:nvSpPr>
        <p:spPr/>
        <p:txBody>
          <a:bodyPr/>
          <a:lstStyle/>
          <a:p>
            <a:r>
              <a:rPr lang="fr-CA" b="1">
                <a:latin typeface="Gill Sans MT"/>
              </a:rPr>
              <a:t>Our Strategic Focus Areas</a:t>
            </a:r>
          </a:p>
        </p:txBody>
      </p:sp>
      <p:sp>
        <p:nvSpPr>
          <p:cNvPr id="3" name="Titre 1">
            <a:extLst>
              <a:ext uri="{FF2B5EF4-FFF2-40B4-BE49-F238E27FC236}">
                <a16:creationId xmlns:a16="http://schemas.microsoft.com/office/drawing/2014/main" id="{32D6BA09-40DB-69B9-EC73-0FA7BEE4FEAD}"/>
              </a:ext>
            </a:extLst>
          </p:cNvPr>
          <p:cNvSpPr txBox="1">
            <a:spLocks/>
          </p:cNvSpPr>
          <p:nvPr/>
        </p:nvSpPr>
        <p:spPr>
          <a:xfrm>
            <a:off x="990600" y="1338944"/>
            <a:ext cx="10515600" cy="4816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Alfabet" pitchFamily="2" charset="0"/>
                <a:ea typeface="Alfabet" pitchFamily="2" charset="0"/>
                <a:cs typeface="+mj-cs"/>
              </a:defRPr>
            </a:lvl1pPr>
          </a:lstStyle>
          <a:p>
            <a:pPr fontAlgn="base"/>
            <a:r>
              <a:rPr lang="en-US" sz="2400" b="1">
                <a:latin typeface="Gill Sans MT"/>
              </a:rPr>
              <a:t>Driving Advocacy and Policy:</a:t>
            </a:r>
            <a:r>
              <a:rPr lang="en-US" sz="2400">
                <a:latin typeface="Gill Sans MT"/>
              </a:rPr>
              <a:t> Advocating for policies and initiatives that support the growth of the electric mobility sector and ensuring that members’ consensus positions are heard by policymakers. ​</a:t>
            </a:r>
          </a:p>
          <a:p>
            <a:pPr fontAlgn="base"/>
            <a:endParaRPr lang="en-US" sz="2400">
              <a:latin typeface="Gill Sans MT"/>
            </a:endParaRPr>
          </a:p>
          <a:p>
            <a:pPr fontAlgn="base"/>
            <a:r>
              <a:rPr lang="en-US" sz="2400" b="1">
                <a:latin typeface="Gill Sans MT"/>
              </a:rPr>
              <a:t>Collaboration and Learning:</a:t>
            </a:r>
            <a:r>
              <a:rPr lang="en-US" sz="2400">
                <a:latin typeface="Gill Sans MT"/>
              </a:rPr>
              <a:t> Facilitating collaboration among industry players, policymakers, and stakeholders to promote the adoption and integration of electric mobility solutions. ​</a:t>
            </a:r>
          </a:p>
          <a:p>
            <a:pPr fontAlgn="base"/>
            <a:endParaRPr lang="en-US" sz="2400">
              <a:latin typeface="Gill Sans MT"/>
            </a:endParaRPr>
          </a:p>
          <a:p>
            <a:pPr fontAlgn="base"/>
            <a:r>
              <a:rPr lang="en-US" sz="2400" b="1">
                <a:latin typeface="Gill Sans MT"/>
              </a:rPr>
              <a:t>Thought Leadership:</a:t>
            </a:r>
            <a:r>
              <a:rPr lang="en-US" sz="2400">
                <a:latin typeface="Gill Sans MT"/>
              </a:rPr>
              <a:t> Conducting research, providing education, promoting best practices, and raising public awareness about the benefits of electric mobility and the importance of sustainable transportation. </a:t>
            </a:r>
          </a:p>
        </p:txBody>
      </p:sp>
    </p:spTree>
    <p:extLst>
      <p:ext uri="{BB962C8B-B14F-4D97-AF65-F5344CB8AC3E}">
        <p14:creationId xmlns:p14="http://schemas.microsoft.com/office/powerpoint/2010/main" val="63127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67563-5043-BB6E-4E01-7E82F9CD28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5E674F-CCEE-78B5-BEE0-AC388ADFE9C7}"/>
              </a:ext>
            </a:extLst>
          </p:cNvPr>
          <p:cNvSpPr>
            <a:spLocks noGrp="1"/>
          </p:cNvSpPr>
          <p:nvPr>
            <p:ph type="title"/>
          </p:nvPr>
        </p:nvSpPr>
        <p:spPr/>
        <p:txBody>
          <a:bodyPr/>
          <a:lstStyle/>
          <a:p>
            <a:r>
              <a:rPr lang="fr-CA" b="1" err="1">
                <a:latin typeface="Gill Sans MT"/>
              </a:rPr>
              <a:t>What</a:t>
            </a:r>
            <a:r>
              <a:rPr lang="fr-CA" b="1">
                <a:latin typeface="Gill Sans MT"/>
              </a:rPr>
              <a:t> to </a:t>
            </a:r>
            <a:r>
              <a:rPr lang="fr-CA" b="1" err="1">
                <a:latin typeface="Gill Sans MT"/>
              </a:rPr>
              <a:t>Expect</a:t>
            </a:r>
            <a:r>
              <a:rPr lang="fr-CA" b="1">
                <a:latin typeface="Gill Sans MT"/>
              </a:rPr>
              <a:t> at EVVE 2026</a:t>
            </a:r>
          </a:p>
        </p:txBody>
      </p:sp>
      <p:sp>
        <p:nvSpPr>
          <p:cNvPr id="3" name="Titre 1">
            <a:extLst>
              <a:ext uri="{FF2B5EF4-FFF2-40B4-BE49-F238E27FC236}">
                <a16:creationId xmlns:a16="http://schemas.microsoft.com/office/drawing/2014/main" id="{C8C6B0E6-84C7-B93A-BB61-46E016B12063}"/>
              </a:ext>
            </a:extLst>
          </p:cNvPr>
          <p:cNvSpPr txBox="1">
            <a:spLocks/>
          </p:cNvSpPr>
          <p:nvPr/>
        </p:nvSpPr>
        <p:spPr>
          <a:xfrm>
            <a:off x="1006928" y="1027906"/>
            <a:ext cx="10515600" cy="56660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Alfabet" pitchFamily="2" charset="0"/>
                <a:ea typeface="Alfabet" pitchFamily="2" charset="0"/>
                <a:cs typeface="+mj-cs"/>
              </a:defRPr>
            </a:lvl1pPr>
          </a:lstStyle>
          <a:p>
            <a:pPr fontAlgn="base">
              <a:lnSpc>
                <a:spcPct val="100000"/>
              </a:lnSpc>
            </a:pPr>
            <a:r>
              <a:rPr lang="en-US" sz="2200" b="1">
                <a:latin typeface="Gill Sans MT"/>
              </a:rPr>
              <a:t>Engaging Content:</a:t>
            </a:r>
            <a:r>
              <a:rPr lang="en-US" sz="2200">
                <a:latin typeface="Gill Sans MT"/>
              </a:rPr>
              <a:t> Two and a half days of impactful programming, including keynotes, panels, and workshops. ​</a:t>
            </a:r>
          </a:p>
          <a:p>
            <a:pPr fontAlgn="base">
              <a:lnSpc>
                <a:spcPct val="100000"/>
              </a:lnSpc>
            </a:pPr>
            <a:r>
              <a:rPr lang="en-US" sz="2200" b="1">
                <a:latin typeface="Gill Sans MT"/>
              </a:rPr>
              <a:t>Expert Speakers:</a:t>
            </a:r>
            <a:r>
              <a:rPr lang="en-US" sz="2200">
                <a:latin typeface="Gill Sans MT"/>
              </a:rPr>
              <a:t> Thought leaders representing manufacturers, utilities, academia, non-profits, and government agencies. ​</a:t>
            </a:r>
          </a:p>
          <a:p>
            <a:pPr fontAlgn="base">
              <a:lnSpc>
                <a:spcPct val="100000"/>
              </a:lnSpc>
            </a:pPr>
            <a:r>
              <a:rPr lang="en-US" sz="2200" b="1">
                <a:latin typeface="Gill Sans MT"/>
              </a:rPr>
              <a:t>Facilitated Networking Opportunities:</a:t>
            </a:r>
            <a:r>
              <a:rPr lang="en-US" sz="2200">
                <a:latin typeface="Gill Sans MT"/>
              </a:rPr>
              <a:t> Build meaningful connections with attendees and industry experts. ​</a:t>
            </a:r>
          </a:p>
          <a:p>
            <a:pPr fontAlgn="base">
              <a:lnSpc>
                <a:spcPct val="100000"/>
              </a:lnSpc>
            </a:pPr>
            <a:r>
              <a:rPr lang="en-US" sz="2200" b="1">
                <a:latin typeface="Gill Sans MT"/>
              </a:rPr>
              <a:t>Specialized Workshops:</a:t>
            </a:r>
            <a:r>
              <a:rPr lang="en-US" sz="2200">
                <a:latin typeface="Gill Sans MT"/>
              </a:rPr>
              <a:t> Hands-on sessions designed to tackle critical challenges and foster innovation. ​</a:t>
            </a:r>
          </a:p>
          <a:p>
            <a:pPr fontAlgn="base">
              <a:lnSpc>
                <a:spcPct val="100000"/>
              </a:lnSpc>
            </a:pPr>
            <a:r>
              <a:rPr lang="en-US" sz="2200" b="1">
                <a:latin typeface="Gill Sans MT"/>
              </a:rPr>
              <a:t>Industry Discussion Tables:</a:t>
            </a:r>
            <a:r>
              <a:rPr lang="en-US" sz="2200">
                <a:latin typeface="Gill Sans MT"/>
              </a:rPr>
              <a:t> Dedicated spaces to explore focused topics and collaborative solutions. ​</a:t>
            </a:r>
          </a:p>
          <a:p>
            <a:pPr fontAlgn="base">
              <a:lnSpc>
                <a:spcPct val="100000"/>
              </a:lnSpc>
            </a:pPr>
            <a:r>
              <a:rPr lang="en-US" sz="2200" b="1">
                <a:latin typeface="Gill Sans MT"/>
              </a:rPr>
              <a:t>Mentorship Opportunities:</a:t>
            </a:r>
            <a:r>
              <a:rPr lang="en-US" sz="2200">
                <a:latin typeface="Gill Sans MT"/>
              </a:rPr>
              <a:t> Pairing emerging professionals with experienced leaders in the field. ​</a:t>
            </a:r>
          </a:p>
          <a:p>
            <a:pPr fontAlgn="base">
              <a:lnSpc>
                <a:spcPct val="100000"/>
              </a:lnSpc>
            </a:pPr>
            <a:r>
              <a:rPr lang="en-US" sz="2200" b="1">
                <a:latin typeface="Gill Sans MT"/>
              </a:rPr>
              <a:t>Interactive Experiences:</a:t>
            </a:r>
            <a:r>
              <a:rPr lang="en-US" sz="2200">
                <a:latin typeface="Gill Sans MT"/>
              </a:rPr>
              <a:t> Opportunities to engage with technologies and concepts in real-time. </a:t>
            </a:r>
          </a:p>
        </p:txBody>
      </p:sp>
    </p:spTree>
    <p:extLst>
      <p:ext uri="{BB962C8B-B14F-4D97-AF65-F5344CB8AC3E}">
        <p14:creationId xmlns:p14="http://schemas.microsoft.com/office/powerpoint/2010/main" val="274897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444D-E6C8-ED93-C1EB-1FC7E7C2E74E}"/>
              </a:ext>
            </a:extLst>
          </p:cNvPr>
          <p:cNvSpPr>
            <a:spLocks noGrp="1"/>
          </p:cNvSpPr>
          <p:nvPr>
            <p:ph type="title"/>
          </p:nvPr>
        </p:nvSpPr>
        <p:spPr/>
        <p:txBody>
          <a:bodyPr/>
          <a:lstStyle/>
          <a:p>
            <a:r>
              <a:rPr lang="en-US">
                <a:latin typeface="Gill Sans MT"/>
              </a:rPr>
              <a:t>EVVE 2026 Program Outline</a:t>
            </a:r>
          </a:p>
        </p:txBody>
      </p:sp>
      <p:graphicFrame>
        <p:nvGraphicFramePr>
          <p:cNvPr id="6" name="Table 5">
            <a:extLst>
              <a:ext uri="{FF2B5EF4-FFF2-40B4-BE49-F238E27FC236}">
                <a16:creationId xmlns:a16="http://schemas.microsoft.com/office/drawing/2014/main" id="{E99200B1-442F-3517-2BC2-B638DA61AF2A}"/>
              </a:ext>
            </a:extLst>
          </p:cNvPr>
          <p:cNvGraphicFramePr>
            <a:graphicFrameLocks noGrp="1"/>
          </p:cNvGraphicFramePr>
          <p:nvPr>
            <p:extLst>
              <p:ext uri="{D42A27DB-BD31-4B8C-83A1-F6EECF244321}">
                <p14:modId xmlns:p14="http://schemas.microsoft.com/office/powerpoint/2010/main" val="3828664246"/>
              </p:ext>
            </p:extLst>
          </p:nvPr>
        </p:nvGraphicFramePr>
        <p:xfrm>
          <a:off x="1873770" y="1611442"/>
          <a:ext cx="8328705" cy="2787166"/>
        </p:xfrm>
        <a:graphic>
          <a:graphicData uri="http://schemas.openxmlformats.org/drawingml/2006/table">
            <a:tbl>
              <a:tblPr bandRow="1">
                <a:tableStyleId>{5C22544A-7EE6-4342-B048-85BDC9FD1C3A}</a:tableStyleId>
              </a:tblPr>
              <a:tblGrid>
                <a:gridCol w="2776235">
                  <a:extLst>
                    <a:ext uri="{9D8B030D-6E8A-4147-A177-3AD203B41FA5}">
                      <a16:colId xmlns:a16="http://schemas.microsoft.com/office/drawing/2014/main" val="1821290791"/>
                    </a:ext>
                  </a:extLst>
                </a:gridCol>
                <a:gridCol w="2776235">
                  <a:extLst>
                    <a:ext uri="{9D8B030D-6E8A-4147-A177-3AD203B41FA5}">
                      <a16:colId xmlns:a16="http://schemas.microsoft.com/office/drawing/2014/main" val="4009117899"/>
                    </a:ext>
                  </a:extLst>
                </a:gridCol>
                <a:gridCol w="2776235">
                  <a:extLst>
                    <a:ext uri="{9D8B030D-6E8A-4147-A177-3AD203B41FA5}">
                      <a16:colId xmlns:a16="http://schemas.microsoft.com/office/drawing/2014/main" val="2598084467"/>
                    </a:ext>
                  </a:extLst>
                </a:gridCol>
              </a:tblGrid>
              <a:tr h="231825">
                <a:tc>
                  <a:txBody>
                    <a:bodyPr/>
                    <a:lstStyle/>
                    <a:p>
                      <a:pPr rtl="0" fontAlgn="base">
                        <a:lnSpc>
                          <a:spcPts val="1425"/>
                        </a:lnSpc>
                        <a:buNone/>
                      </a:pPr>
                      <a:r>
                        <a:rPr lang="en-US" sz="1600" b="1">
                          <a:solidFill>
                            <a:srgbClr val="002060"/>
                          </a:solidFill>
                          <a:effectLst/>
                          <a:latin typeface="Gill Sans MT"/>
                        </a:rPr>
                        <a:t>Tuesday, October 20</a:t>
                      </a:r>
                      <a:r>
                        <a:rPr lang="en-US" sz="1600">
                          <a:solidFill>
                            <a:srgbClr val="002060"/>
                          </a:solidFill>
                          <a:effectLst/>
                          <a:latin typeface="Gill Sans MT"/>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425"/>
                        </a:lnSpc>
                        <a:buNone/>
                      </a:pPr>
                      <a:r>
                        <a:rPr lang="en-US" sz="1600" b="1">
                          <a:solidFill>
                            <a:srgbClr val="002060"/>
                          </a:solidFill>
                          <a:effectLst/>
                          <a:latin typeface="Gill Sans MT"/>
                        </a:rPr>
                        <a:t>Wednesday, October 21</a:t>
                      </a:r>
                      <a:r>
                        <a:rPr lang="en-US" sz="1600">
                          <a:solidFill>
                            <a:srgbClr val="002060"/>
                          </a:solidFill>
                          <a:effectLst/>
                          <a:latin typeface="Gill Sans MT"/>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425"/>
                        </a:lnSpc>
                        <a:buNone/>
                      </a:pPr>
                      <a:r>
                        <a:rPr lang="en-US" sz="1600" b="1">
                          <a:solidFill>
                            <a:srgbClr val="002060"/>
                          </a:solidFill>
                          <a:effectLst/>
                          <a:latin typeface="Gill Sans MT"/>
                        </a:rPr>
                        <a:t>Thursday, October 22</a:t>
                      </a:r>
                      <a:r>
                        <a:rPr lang="en-US" sz="1600">
                          <a:solidFill>
                            <a:srgbClr val="002060"/>
                          </a:solidFill>
                          <a:effectLst/>
                          <a:latin typeface="Gill Sans MT"/>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3490"/>
                  </a:ext>
                </a:extLst>
              </a:tr>
              <a:tr h="2513862">
                <a:tc>
                  <a:txBody>
                    <a:bodyPr/>
                    <a:lstStyle/>
                    <a:p>
                      <a:pPr rtl="0" fontAlgn="base">
                        <a:lnSpc>
                          <a:spcPts val="1425"/>
                        </a:lnSpc>
                        <a:buNone/>
                      </a:pPr>
                      <a:endParaRPr lang="en-US" sz="1600">
                        <a:solidFill>
                          <a:srgbClr val="002060"/>
                        </a:solidFill>
                        <a:effectLst/>
                        <a:latin typeface="Gill Sans MT"/>
                      </a:endParaRPr>
                    </a:p>
                    <a:p>
                      <a:pPr rtl="0" fontAlgn="base">
                        <a:lnSpc>
                          <a:spcPts val="1425"/>
                        </a:lnSpc>
                        <a:buNone/>
                      </a:pPr>
                      <a:endParaRPr lang="en-US" sz="1600">
                        <a:solidFill>
                          <a:srgbClr val="002060"/>
                        </a:solidFill>
                        <a:effectLst/>
                        <a:latin typeface="Gill Sans MT"/>
                      </a:endParaRPr>
                    </a:p>
                    <a:p>
                      <a:pPr rtl="0" fontAlgn="base">
                        <a:lnSpc>
                          <a:spcPts val="1425"/>
                        </a:lnSpc>
                        <a:buNone/>
                      </a:pPr>
                      <a:endParaRPr lang="en-US" sz="1600">
                        <a:solidFill>
                          <a:srgbClr val="002060"/>
                        </a:solidFill>
                        <a:effectLst/>
                        <a:latin typeface="Gill Sans MT"/>
                      </a:endParaRPr>
                    </a:p>
                    <a:p>
                      <a:pPr rtl="0" fontAlgn="base">
                        <a:lnSpc>
                          <a:spcPts val="1425"/>
                        </a:lnSpc>
                        <a:buNone/>
                      </a:pPr>
                      <a:endParaRPr lang="en-US" sz="1600">
                        <a:solidFill>
                          <a:srgbClr val="002060"/>
                        </a:solidFill>
                        <a:effectLst/>
                        <a:latin typeface="Gill Sans MT"/>
                      </a:endParaRPr>
                    </a:p>
                    <a:p>
                      <a:pPr rtl="0" fontAlgn="base">
                        <a:lnSpc>
                          <a:spcPts val="1425"/>
                        </a:lnSpc>
                        <a:buNone/>
                      </a:pPr>
                      <a:r>
                        <a:rPr lang="en-US" sz="1600" b="1">
                          <a:solidFill>
                            <a:srgbClr val="002060"/>
                          </a:solidFill>
                          <a:effectLst/>
                          <a:latin typeface="Gill Sans MT"/>
                        </a:rPr>
                        <a:t>1 PM – 5 PM:</a:t>
                      </a:r>
                      <a:r>
                        <a:rPr lang="en-US" sz="1600">
                          <a:solidFill>
                            <a:srgbClr val="002060"/>
                          </a:solidFill>
                          <a:effectLst/>
                          <a:latin typeface="Gill Sans MT"/>
                        </a:rPr>
                        <a:t> Board strategic session (by invitation only)</a:t>
                      </a:r>
                    </a:p>
                    <a:p>
                      <a:pPr rtl="0" fontAlgn="base">
                        <a:lnSpc>
                          <a:spcPts val="1425"/>
                        </a:lnSpc>
                        <a:buNone/>
                      </a:pPr>
                      <a:endParaRPr lang="en-US" sz="1600">
                        <a:solidFill>
                          <a:srgbClr val="002060"/>
                        </a:solidFill>
                        <a:effectLst/>
                        <a:latin typeface="Gill Sans MT"/>
                      </a:endParaRPr>
                    </a:p>
                    <a:p>
                      <a:pPr rtl="0" fontAlgn="base">
                        <a:lnSpc>
                          <a:spcPts val="1425"/>
                        </a:lnSpc>
                        <a:buNone/>
                      </a:pPr>
                      <a:endParaRPr lang="en-US" sz="1600">
                        <a:solidFill>
                          <a:srgbClr val="002060"/>
                        </a:solidFill>
                        <a:effectLst/>
                        <a:latin typeface="Gill Sans MT"/>
                      </a:endParaRPr>
                    </a:p>
                    <a:p>
                      <a:pPr rtl="0" fontAlgn="base">
                        <a:lnSpc>
                          <a:spcPts val="1425"/>
                        </a:lnSpc>
                        <a:buNone/>
                      </a:pPr>
                      <a:r>
                        <a:rPr lang="en-US" sz="1600" b="1">
                          <a:solidFill>
                            <a:srgbClr val="002060"/>
                          </a:solidFill>
                          <a:effectLst/>
                          <a:latin typeface="Gill Sans MT"/>
                        </a:rPr>
                        <a:t>6 PM – 7 PM:</a:t>
                      </a:r>
                      <a:r>
                        <a:rPr lang="en-US" sz="1600">
                          <a:solidFill>
                            <a:srgbClr val="002060"/>
                          </a:solidFill>
                          <a:effectLst/>
                          <a:latin typeface="Gill Sans MT"/>
                        </a:rPr>
                        <a:t> Opening reception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425"/>
                        </a:lnSpc>
                        <a:buNone/>
                      </a:pPr>
                      <a:r>
                        <a:rPr lang="en-US" sz="1600" b="1">
                          <a:solidFill>
                            <a:srgbClr val="002060"/>
                          </a:solidFill>
                          <a:effectLst/>
                          <a:latin typeface="Gill Sans MT"/>
                        </a:rPr>
                        <a:t>8 AM – 5 PM: </a:t>
                      </a:r>
                      <a:r>
                        <a:rPr lang="en-US" sz="1600">
                          <a:solidFill>
                            <a:srgbClr val="002060"/>
                          </a:solidFill>
                          <a:effectLst/>
                          <a:latin typeface="Gill Sans MT"/>
                        </a:rPr>
                        <a:t>Registration open </a:t>
                      </a:r>
                    </a:p>
                    <a:p>
                      <a:pPr rtl="0" fontAlgn="base">
                        <a:lnSpc>
                          <a:spcPts val="1425"/>
                        </a:lnSpc>
                        <a:buNone/>
                      </a:pPr>
                      <a:endParaRPr lang="en-US" sz="1600">
                        <a:solidFill>
                          <a:srgbClr val="002060"/>
                        </a:solidFill>
                        <a:effectLst/>
                        <a:latin typeface="Gill Sans MT"/>
                      </a:endParaRPr>
                    </a:p>
                    <a:p>
                      <a:pPr rtl="0" fontAlgn="base">
                        <a:lnSpc>
                          <a:spcPts val="1425"/>
                        </a:lnSpc>
                        <a:buNone/>
                      </a:pPr>
                      <a:r>
                        <a:rPr lang="en-US" sz="1600" b="1">
                          <a:solidFill>
                            <a:srgbClr val="002060"/>
                          </a:solidFill>
                          <a:effectLst/>
                          <a:latin typeface="Gill Sans MT"/>
                        </a:rPr>
                        <a:t>8:30 AM – 5 PM: </a:t>
                      </a:r>
                      <a:r>
                        <a:rPr lang="en-US" sz="1600">
                          <a:solidFill>
                            <a:srgbClr val="002060"/>
                          </a:solidFill>
                          <a:effectLst/>
                          <a:latin typeface="Gill Sans MT"/>
                        </a:rPr>
                        <a:t>Conference programming (meals, plenary sessions, breakout sessions, workshops) </a:t>
                      </a:r>
                    </a:p>
                    <a:p>
                      <a:pPr rtl="0" fontAlgn="base">
                        <a:lnSpc>
                          <a:spcPts val="1425"/>
                        </a:lnSpc>
                        <a:buNone/>
                      </a:pPr>
                      <a:endParaRPr lang="en-US" sz="1600">
                        <a:solidFill>
                          <a:srgbClr val="002060"/>
                        </a:solidFill>
                        <a:effectLst/>
                        <a:latin typeface="Gill Sans MT"/>
                      </a:endParaRPr>
                    </a:p>
                    <a:p>
                      <a:pPr lvl="0">
                        <a:lnSpc>
                          <a:spcPts val="1425"/>
                        </a:lnSpc>
                        <a:buNone/>
                      </a:pPr>
                      <a:endParaRPr lang="en-US" sz="1600">
                        <a:solidFill>
                          <a:srgbClr val="002060"/>
                        </a:solidFill>
                        <a:effectLst/>
                        <a:latin typeface="Gill Sans MT"/>
                      </a:endParaRPr>
                    </a:p>
                    <a:p>
                      <a:pPr rtl="0" fontAlgn="base">
                        <a:lnSpc>
                          <a:spcPts val="1425"/>
                        </a:lnSpc>
                        <a:buNone/>
                      </a:pPr>
                      <a:endParaRPr lang="en-US" sz="1600">
                        <a:solidFill>
                          <a:srgbClr val="002060"/>
                        </a:solidFill>
                        <a:effectLst/>
                        <a:latin typeface="Gill Sans M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425"/>
                        </a:lnSpc>
                        <a:buNone/>
                      </a:pPr>
                      <a:r>
                        <a:rPr lang="en-US" sz="1600" b="1">
                          <a:solidFill>
                            <a:srgbClr val="002060"/>
                          </a:solidFill>
                          <a:effectLst/>
                          <a:latin typeface="Gill Sans MT"/>
                        </a:rPr>
                        <a:t>8 AM – 5 PM: </a:t>
                      </a:r>
                      <a:r>
                        <a:rPr lang="en-US" sz="1600">
                          <a:solidFill>
                            <a:srgbClr val="002060"/>
                          </a:solidFill>
                          <a:effectLst/>
                          <a:latin typeface="Gill Sans MT"/>
                        </a:rPr>
                        <a:t>Registration open </a:t>
                      </a:r>
                    </a:p>
                    <a:p>
                      <a:pPr rtl="0" fontAlgn="base">
                        <a:lnSpc>
                          <a:spcPts val="1425"/>
                        </a:lnSpc>
                        <a:buNone/>
                      </a:pPr>
                      <a:endParaRPr lang="en-US" sz="1600">
                        <a:solidFill>
                          <a:srgbClr val="002060"/>
                        </a:solidFill>
                        <a:effectLst/>
                        <a:latin typeface="Gill Sans MT"/>
                      </a:endParaRPr>
                    </a:p>
                    <a:p>
                      <a:pPr rtl="0" fontAlgn="base">
                        <a:lnSpc>
                          <a:spcPts val="1425"/>
                        </a:lnSpc>
                        <a:buNone/>
                      </a:pPr>
                      <a:r>
                        <a:rPr lang="en-US" sz="1600" b="1">
                          <a:solidFill>
                            <a:srgbClr val="002060"/>
                          </a:solidFill>
                          <a:effectLst/>
                          <a:latin typeface="Gill Sans MT"/>
                        </a:rPr>
                        <a:t>8:30 AM – 5 PM:</a:t>
                      </a:r>
                      <a:r>
                        <a:rPr lang="en-US" sz="1600">
                          <a:solidFill>
                            <a:srgbClr val="002060"/>
                          </a:solidFill>
                          <a:effectLst/>
                          <a:latin typeface="Gill Sans MT"/>
                        </a:rPr>
                        <a:t> Conference programming (meals, plenary sessions, breakout sessions, workshops) </a:t>
                      </a:r>
                    </a:p>
                    <a:p>
                      <a:pPr rtl="0" fontAlgn="base">
                        <a:lnSpc>
                          <a:spcPts val="1425"/>
                        </a:lnSpc>
                        <a:buNone/>
                      </a:pPr>
                      <a:endParaRPr lang="en-US" sz="1600">
                        <a:solidFill>
                          <a:srgbClr val="002060"/>
                        </a:solidFill>
                        <a:effectLst/>
                        <a:latin typeface="Gill Sans MT"/>
                      </a:endParaRPr>
                    </a:p>
                    <a:p>
                      <a:pPr rtl="0" fontAlgn="base">
                        <a:lnSpc>
                          <a:spcPts val="1425"/>
                        </a:lnSpc>
                        <a:buNone/>
                      </a:pPr>
                      <a:r>
                        <a:rPr lang="en-US" sz="1600" b="1">
                          <a:solidFill>
                            <a:srgbClr val="002060"/>
                          </a:solidFill>
                          <a:effectLst/>
                          <a:latin typeface="Gill Sans MT"/>
                        </a:rPr>
                        <a:t>5:30 PM – 7:30 PM: </a:t>
                      </a:r>
                      <a:r>
                        <a:rPr lang="en-US" sz="1600">
                          <a:solidFill>
                            <a:srgbClr val="002060"/>
                          </a:solidFill>
                          <a:effectLst/>
                          <a:latin typeface="Gill Sans MT"/>
                        </a:rPr>
                        <a:t>Closing reception at Canadian Museum for Human rights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882502"/>
                  </a:ext>
                </a:extLst>
              </a:tr>
            </a:tbl>
          </a:graphicData>
        </a:graphic>
      </p:graphicFrame>
    </p:spTree>
    <p:extLst>
      <p:ext uri="{BB962C8B-B14F-4D97-AF65-F5344CB8AC3E}">
        <p14:creationId xmlns:p14="http://schemas.microsoft.com/office/powerpoint/2010/main" val="116296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7A636-84DF-D6CE-E0B0-90FC5D11512C}"/>
              </a:ext>
            </a:extLst>
          </p:cNvPr>
          <p:cNvSpPr>
            <a:spLocks noGrp="1"/>
          </p:cNvSpPr>
          <p:nvPr>
            <p:ph type="ctrTitle"/>
          </p:nvPr>
        </p:nvSpPr>
        <p:spPr/>
        <p:txBody>
          <a:bodyPr/>
          <a:lstStyle/>
          <a:p>
            <a:r>
              <a:rPr lang="fr-CA" err="1">
                <a:latin typeface="Gill Sans MT"/>
              </a:rPr>
              <a:t>Who</a:t>
            </a:r>
            <a:r>
              <a:rPr lang="fr-CA">
                <a:latin typeface="Gill Sans MT"/>
              </a:rPr>
              <a:t> Attends + Our </a:t>
            </a:r>
            <a:r>
              <a:rPr lang="fr-CA" err="1">
                <a:latin typeface="Gill Sans MT"/>
              </a:rPr>
              <a:t>Reach</a:t>
            </a:r>
            <a:endParaRPr lang="fr-CA">
              <a:latin typeface="Gill Sans MT"/>
            </a:endParaRPr>
          </a:p>
        </p:txBody>
      </p:sp>
    </p:spTree>
    <p:extLst>
      <p:ext uri="{BB962C8B-B14F-4D97-AF65-F5344CB8AC3E}">
        <p14:creationId xmlns:p14="http://schemas.microsoft.com/office/powerpoint/2010/main" val="272872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342238-1A9B-01B5-9894-9EFFB09B552F}"/>
              </a:ext>
            </a:extLst>
          </p:cNvPr>
          <p:cNvSpPr>
            <a:spLocks noGrp="1"/>
          </p:cNvSpPr>
          <p:nvPr>
            <p:ph type="title"/>
          </p:nvPr>
        </p:nvSpPr>
        <p:spPr>
          <a:xfrm>
            <a:off x="1099457" y="3140982"/>
            <a:ext cx="10515600" cy="1325563"/>
          </a:xfrm>
        </p:spPr>
        <p:txBody>
          <a:bodyPr>
            <a:normAutofit fontScale="90000"/>
          </a:bodyPr>
          <a:lstStyle/>
          <a:p>
            <a:pPr fontAlgn="base"/>
            <a:r>
              <a:rPr lang="en-US" sz="3600" b="1">
                <a:latin typeface="Gill Sans MT"/>
              </a:rPr>
              <a:t>400+ Attendees:</a:t>
            </a:r>
            <a:r>
              <a:rPr lang="en-US" sz="3600">
                <a:latin typeface="Gill Sans MT"/>
              </a:rPr>
              <a:t> Thought leaders, government officials, industry representatives, NGOs, academia, and utilities. ​</a:t>
            </a:r>
            <a:br>
              <a:rPr lang="en-US" sz="3600">
                <a:latin typeface="Gill Sans MT"/>
              </a:rPr>
            </a:br>
            <a:r>
              <a:rPr lang="en-US" sz="3600">
                <a:latin typeface="Gill Sans MT"/>
              </a:rPr>
              <a:t>​</a:t>
            </a:r>
            <a:br>
              <a:rPr lang="en-US" sz="3600">
                <a:latin typeface="Gill Sans MT"/>
              </a:rPr>
            </a:br>
            <a:r>
              <a:rPr lang="en-US" sz="3600" b="1">
                <a:latin typeface="Gill Sans MT"/>
              </a:rPr>
              <a:t>Digital Audience Reach:</a:t>
            </a:r>
            <a:r>
              <a:rPr lang="en-US" sz="3600">
                <a:latin typeface="Gill Sans MT"/>
              </a:rPr>
              <a:t> ​</a:t>
            </a:r>
            <a:br>
              <a:rPr lang="en-US" sz="3600">
                <a:latin typeface="Gill Sans MT"/>
              </a:rPr>
            </a:br>
            <a:r>
              <a:rPr lang="en-US" sz="3600">
                <a:latin typeface="Gill Sans MT"/>
              </a:rPr>
              <a:t>4,000+ newsletter subscribers​</a:t>
            </a:r>
            <a:br>
              <a:rPr lang="en-US" sz="3600">
                <a:latin typeface="Gill Sans MT"/>
              </a:rPr>
            </a:br>
            <a:r>
              <a:rPr lang="en-US" sz="3600">
                <a:latin typeface="Gill Sans MT"/>
              </a:rPr>
              <a:t>6,800+ LinkedIn followers​</a:t>
            </a:r>
            <a:br>
              <a:rPr lang="en-US"/>
            </a:br>
            <a:endParaRPr lang="fr-CA"/>
          </a:p>
        </p:txBody>
      </p:sp>
    </p:spTree>
    <p:extLst>
      <p:ext uri="{BB962C8B-B14F-4D97-AF65-F5344CB8AC3E}">
        <p14:creationId xmlns:p14="http://schemas.microsoft.com/office/powerpoint/2010/main" val="4023033044"/>
      </p:ext>
    </p:extLst>
  </p:cSld>
  <p:clrMapOvr>
    <a:masterClrMapping/>
  </p:clrMapOvr>
</p:sld>
</file>

<file path=ppt/theme/theme1.xml><?xml version="1.0" encoding="utf-8"?>
<a:theme xmlns:a="http://schemas.openxmlformats.org/drawingml/2006/main" name="Thème Office">
  <a:themeElements>
    <a:clrScheme name="EVVE Winnipeg 2026">
      <a:dk1>
        <a:srgbClr val="000000"/>
      </a:dk1>
      <a:lt1>
        <a:srgbClr val="FFFFFF"/>
      </a:lt1>
      <a:dk2>
        <a:srgbClr val="023859"/>
      </a:dk2>
      <a:lt2>
        <a:srgbClr val="F2ECCE"/>
      </a:lt2>
      <a:accent1>
        <a:srgbClr val="FF7E69"/>
      </a:accent1>
      <a:accent2>
        <a:srgbClr val="FF9D71"/>
      </a:accent2>
      <a:accent3>
        <a:srgbClr val="4B81DF"/>
      </a:accent3>
      <a:accent4>
        <a:srgbClr val="88D1D1"/>
      </a:accent4>
      <a:accent5>
        <a:srgbClr val="658B8C"/>
      </a:accent5>
      <a:accent6>
        <a:srgbClr val="A2D3DD"/>
      </a:accent6>
      <a:hlink>
        <a:srgbClr val="4B81DF"/>
      </a:hlink>
      <a:folHlink>
        <a:srgbClr val="A2D3DD"/>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5B64215-27DA-1D4E-AA84-C2910F8EDE4A}" vid="{55C75E15-0A23-9F4F-9F44-E89327AE7B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1afc85-5da9-4c02-a06d-9f8120296be8" xsi:nil="true"/>
    <lcf76f155ced4ddcb4097134ff3c332f xmlns="ea23fa0a-94cb-4b4a-b159-992e33fa8a0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AAAE4DC338064BA5D0223FBFB9F4D2" ma:contentTypeVersion="19" ma:contentTypeDescription="Create a new document." ma:contentTypeScope="" ma:versionID="1f6418aa19917c3e431261af6dcfa6a5">
  <xsd:schema xmlns:xsd="http://www.w3.org/2001/XMLSchema" xmlns:xs="http://www.w3.org/2001/XMLSchema" xmlns:p="http://schemas.microsoft.com/office/2006/metadata/properties" xmlns:ns2="ea23fa0a-94cb-4b4a-b159-992e33fa8a0e" xmlns:ns3="e41afc85-5da9-4c02-a06d-9f8120296be8" targetNamespace="http://schemas.microsoft.com/office/2006/metadata/properties" ma:root="true" ma:fieldsID="1d3ff0c1b1c433036b47f2f47e05d791" ns2:_="" ns3:_="">
    <xsd:import namespace="ea23fa0a-94cb-4b4a-b159-992e33fa8a0e"/>
    <xsd:import namespace="e41afc85-5da9-4c02-a06d-9f8120296b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3fa0a-94cb-4b4a-b159-992e33fa8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f8c184-c24e-433e-9ebb-cff9663901a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1afc85-5da9-4c02-a06d-9f8120296b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3bc1a17-fefc-4206-859b-5693bd7dc81b}" ma:internalName="TaxCatchAll" ma:showField="CatchAllData" ma:web="e41afc85-5da9-4c02-a06d-9f8120296b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141031-767A-45A2-BA5E-4D6F95DDF559}">
  <ds:schemaRefs>
    <ds:schemaRef ds:uri="http://schemas.microsoft.com/sharepoint/v3/contenttype/forms"/>
  </ds:schemaRefs>
</ds:datastoreItem>
</file>

<file path=customXml/itemProps2.xml><?xml version="1.0" encoding="utf-8"?>
<ds:datastoreItem xmlns:ds="http://schemas.openxmlformats.org/officeDocument/2006/customXml" ds:itemID="{2C8C1350-B7D6-4887-8992-0B60984D621C}">
  <ds:schemaRefs>
    <ds:schemaRef ds:uri="e41afc85-5da9-4c02-a06d-9f8120296be8"/>
    <ds:schemaRef ds:uri="ea23fa0a-94cb-4b4a-b159-992e33fa8a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EB9BE1-D6AD-4DF0-9EDD-791B1E32BA5A}">
  <ds:schemaRefs>
    <ds:schemaRef ds:uri="e41afc85-5da9-4c02-a06d-9f8120296be8"/>
    <ds:schemaRef ds:uri="ea23fa0a-94cb-4b4a-b159-992e33fa8a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EVVE 2026 Sponsorship Prospectus</Template>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Thème Office</vt:lpstr>
      <vt:lpstr>EVVE 2026: EMC’s national conference Sponsorship Prospectus</vt:lpstr>
      <vt:lpstr>Electric Mobility Canada (EMC) is pleased to offer sponsorship opportunities for the EVVE 2026 national conference, taking place October 20-22, 2026, at the Fort Garry Hotel in Winnipeg. ​​ ​​ EMC’s national conference brings together leaders and experts to discuss successes, challenges, and trends in advancing electric mobility while showcasing innovative programs, policies, and technologies.</vt:lpstr>
      <vt:lpstr>About EMC and EVVE 2026</vt:lpstr>
      <vt:lpstr>Electric Mobility Canada (EMC) is the unifying and authoritative voice driving the transition to electric transportation across Canada. Founded in 2006, EMC strives to enable and accelerate the shift to sustainable electric mobility through advocacy, collaboration, education, and thought leadership. Our ultimate goal is to create a cleaner, healthier, and more prosperous future for all Canadians. </vt:lpstr>
      <vt:lpstr>Our Strategic Focus Areas</vt:lpstr>
      <vt:lpstr>What to Expect at EVVE 2026</vt:lpstr>
      <vt:lpstr>EVVE 2026 Program Outline</vt:lpstr>
      <vt:lpstr>Who Attends + Our Reach</vt:lpstr>
      <vt:lpstr>400+ Attendees: Thought leaders, government officials, industry representatives, NGOs, academia, and utilities. ​ ​ Digital Audience Reach: ​ 4,000+ newsletter subscribers​ 6,800+ LinkedIn followers​ </vt:lpstr>
      <vt:lpstr>Past EVVE Sponsors</vt:lpstr>
      <vt:lpstr>Why Sponsor EVVE 2026?</vt:lpstr>
      <vt:lpstr>Demonstrate Leadership: Position your organization as a leader in the electric mobility industry. ​ Maximize Visibility: Showcase your brand to an engaged audience of decision-makers and innovators. ​ Build Connections: Network with industry leaders, government officials, and key stakeholders driving the future of electric mobility from all regions of Canada ​ Support a Sustainable Future: Align your organization with the mission to advance sustainable transportation in Canada and support EMC’s national advocacy efforts and mission ​ Expand Your Reach: Amplify your brand through EMC’s extensive audience, both in-person and online. </vt:lpstr>
      <vt:lpstr>Sponsorship Opportunities</vt:lpstr>
      <vt:lpstr>Networking Reception Sponsor Package ($30,000)</vt:lpstr>
      <vt:lpstr>Lunch Sponsor Package ($25,000)</vt:lpstr>
      <vt:lpstr>Breakfast Sponsor Package ($20,000)</vt:lpstr>
      <vt:lpstr>Technology &amp; Innovation Sponsor Package ($15,000)</vt:lpstr>
      <vt:lpstr>Networking Lounge Sponsor Package ($15,000)</vt:lpstr>
      <vt:lpstr>Sustainable Impact Sponsor Package ($10,000)</vt:lpstr>
      <vt:lpstr>Diversity &amp; Equity Sponsor Package ($10,000)</vt:lpstr>
      <vt:lpstr>Basic Sponsor Package ($5,000)</vt:lpstr>
      <vt:lpstr>Customizable Sponsor Package</vt:lpstr>
      <vt:lpstr>Next Steps</vt:lpstr>
      <vt:lpstr>See you in Winnipeg!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 Lafaury</dc:creator>
  <cp:revision>1</cp:revision>
  <dcterms:created xsi:type="dcterms:W3CDTF">2026-01-06T22:03:04Z</dcterms:created>
  <dcterms:modified xsi:type="dcterms:W3CDTF">2026-01-07T19:28:20Z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0x010100B5AAAE4DC338064BA5D0223FBFB9F4D2</vt:lpwstr>
  </property>
  <property fmtid="{D5CDD505-2E9C-101B-9397-08002B2CF9AE}" pid="3" name="MediaServiceImageTags">
    <vt:lpwstr/>
  </property>
</Properties>
</file>